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76" r:id="rId1"/>
  </p:sldMasterIdLst>
  <p:notesMasterIdLst>
    <p:notesMasterId r:id="rId4"/>
  </p:notesMasterIdLst>
  <p:sldIdLst>
    <p:sldId id="575" r:id="rId2"/>
    <p:sldId id="57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6343" autoAdjust="0"/>
  </p:normalViewPr>
  <p:slideViewPr>
    <p:cSldViewPr>
      <p:cViewPr varScale="1">
        <p:scale>
          <a:sx n="78" d="100"/>
          <a:sy n="78" d="100"/>
        </p:scale>
        <p:origin x="54" y="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-8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023B86-8BB7-48EB-B8D9-58EFF256B17A}" type="datetimeFigureOut">
              <a:rPr lang="en-US" altLang="en-US"/>
              <a:pPr/>
              <a:t>2/23/2019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FA75977-A589-4B66-923A-80C1404D1C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09358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39"/>
          <p:cNvGrpSpPr>
            <a:grpSpLocks/>
          </p:cNvGrpSpPr>
          <p:nvPr/>
        </p:nvGrpSpPr>
        <p:grpSpPr bwMode="auto">
          <a:xfrm>
            <a:off x="152400" y="2286000"/>
            <a:ext cx="1463675" cy="2182813"/>
            <a:chOff x="96" y="1440"/>
            <a:chExt cx="922" cy="1375"/>
          </a:xfrm>
        </p:grpSpPr>
        <p:grpSp>
          <p:nvGrpSpPr>
            <p:cNvPr id="5" name="Group 1033"/>
            <p:cNvGrpSpPr>
              <a:grpSpLocks/>
            </p:cNvGrpSpPr>
            <p:nvPr/>
          </p:nvGrpSpPr>
          <p:grpSpPr bwMode="auto">
            <a:xfrm>
              <a:off x="96" y="1440"/>
              <a:ext cx="913" cy="1375"/>
              <a:chOff x="96" y="1440"/>
              <a:chExt cx="913" cy="1375"/>
            </a:xfrm>
          </p:grpSpPr>
          <p:sp>
            <p:nvSpPr>
              <p:cNvPr id="11" name="Freeform 1026"/>
              <p:cNvSpPr>
                <a:spLocks/>
              </p:cNvSpPr>
              <p:nvPr/>
            </p:nvSpPr>
            <p:spPr bwMode="ltGray">
              <a:xfrm>
                <a:off x="181" y="1574"/>
                <a:ext cx="742" cy="1110"/>
              </a:xfrm>
              <a:custGeom>
                <a:avLst/>
                <a:gdLst>
                  <a:gd name="T0" fmla="*/ 370 w 742"/>
                  <a:gd name="T1" fmla="*/ 0 h 1110"/>
                  <a:gd name="T2" fmla="*/ 0 w 742"/>
                  <a:gd name="T3" fmla="*/ 554 h 1110"/>
                  <a:gd name="T4" fmla="*/ 370 w 742"/>
                  <a:gd name="T5" fmla="*/ 1109 h 1110"/>
                  <a:gd name="T6" fmla="*/ 741 w 742"/>
                  <a:gd name="T7" fmla="*/ 554 h 1110"/>
                  <a:gd name="T8" fmla="*/ 370 w 742"/>
                  <a:gd name="T9" fmla="*/ 0 h 1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2" h="1110">
                    <a:moveTo>
                      <a:pt x="370" y="0"/>
                    </a:moveTo>
                    <a:lnTo>
                      <a:pt x="0" y="554"/>
                    </a:lnTo>
                    <a:lnTo>
                      <a:pt x="370" y="1109"/>
                    </a:lnTo>
                    <a:lnTo>
                      <a:pt x="741" y="554"/>
                    </a:lnTo>
                    <a:lnTo>
                      <a:pt x="370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" name="Group 1029"/>
              <p:cNvGrpSpPr>
                <a:grpSpLocks/>
              </p:cNvGrpSpPr>
              <p:nvPr/>
            </p:nvGrpSpPr>
            <p:grpSpPr bwMode="auto">
              <a:xfrm>
                <a:off x="96" y="1440"/>
                <a:ext cx="913" cy="688"/>
                <a:chOff x="96" y="1440"/>
                <a:chExt cx="913" cy="688"/>
              </a:xfrm>
            </p:grpSpPr>
            <p:sp>
              <p:nvSpPr>
                <p:cNvPr id="16" name="Freeform 1027"/>
                <p:cNvSpPr>
                  <a:spLocks/>
                </p:cNvSpPr>
                <p:nvPr/>
              </p:nvSpPr>
              <p:spPr bwMode="ltGray">
                <a:xfrm>
                  <a:off x="552" y="1440"/>
                  <a:ext cx="457" cy="688"/>
                </a:xfrm>
                <a:custGeom>
                  <a:avLst/>
                  <a:gdLst>
                    <a:gd name="T0" fmla="*/ 0 w 457"/>
                    <a:gd name="T1" fmla="*/ 136 h 688"/>
                    <a:gd name="T2" fmla="*/ 0 w 457"/>
                    <a:gd name="T3" fmla="*/ 0 h 688"/>
                    <a:gd name="T4" fmla="*/ 456 w 457"/>
                    <a:gd name="T5" fmla="*/ 687 h 688"/>
                    <a:gd name="T6" fmla="*/ 365 w 457"/>
                    <a:gd name="T7" fmla="*/ 687 h 688"/>
                    <a:gd name="T8" fmla="*/ 0 w 457"/>
                    <a:gd name="T9" fmla="*/ 136 h 6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57" h="688">
                      <a:moveTo>
                        <a:pt x="0" y="136"/>
                      </a:moveTo>
                      <a:lnTo>
                        <a:pt x="0" y="0"/>
                      </a:lnTo>
                      <a:lnTo>
                        <a:pt x="456" y="687"/>
                      </a:lnTo>
                      <a:lnTo>
                        <a:pt x="365" y="687"/>
                      </a:lnTo>
                      <a:lnTo>
                        <a:pt x="0" y="136"/>
                      </a:ln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Freeform 1028"/>
                <p:cNvSpPr>
                  <a:spLocks/>
                </p:cNvSpPr>
                <p:nvPr/>
              </p:nvSpPr>
              <p:spPr bwMode="ltGray">
                <a:xfrm>
                  <a:off x="96" y="1440"/>
                  <a:ext cx="457" cy="688"/>
                </a:xfrm>
                <a:custGeom>
                  <a:avLst/>
                  <a:gdLst>
                    <a:gd name="T0" fmla="*/ 456 w 457"/>
                    <a:gd name="T1" fmla="*/ 0 h 688"/>
                    <a:gd name="T2" fmla="*/ 456 w 457"/>
                    <a:gd name="T3" fmla="*/ 136 h 688"/>
                    <a:gd name="T4" fmla="*/ 90 w 457"/>
                    <a:gd name="T5" fmla="*/ 687 h 688"/>
                    <a:gd name="T6" fmla="*/ 0 w 457"/>
                    <a:gd name="T7" fmla="*/ 687 h 688"/>
                    <a:gd name="T8" fmla="*/ 456 w 457"/>
                    <a:gd name="T9" fmla="*/ 0 h 6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57" h="688">
                      <a:moveTo>
                        <a:pt x="456" y="0"/>
                      </a:moveTo>
                      <a:lnTo>
                        <a:pt x="456" y="136"/>
                      </a:lnTo>
                      <a:lnTo>
                        <a:pt x="90" y="687"/>
                      </a:lnTo>
                      <a:lnTo>
                        <a:pt x="0" y="687"/>
                      </a:lnTo>
                      <a:lnTo>
                        <a:pt x="456" y="0"/>
                      </a:ln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1032"/>
              <p:cNvGrpSpPr>
                <a:grpSpLocks/>
              </p:cNvGrpSpPr>
              <p:nvPr/>
            </p:nvGrpSpPr>
            <p:grpSpPr bwMode="auto">
              <a:xfrm>
                <a:off x="96" y="2127"/>
                <a:ext cx="913" cy="688"/>
                <a:chOff x="96" y="2127"/>
                <a:chExt cx="913" cy="688"/>
              </a:xfrm>
            </p:grpSpPr>
            <p:sp>
              <p:nvSpPr>
                <p:cNvPr id="14" name="Freeform 1030"/>
                <p:cNvSpPr>
                  <a:spLocks/>
                </p:cNvSpPr>
                <p:nvPr/>
              </p:nvSpPr>
              <p:spPr bwMode="ltGray">
                <a:xfrm>
                  <a:off x="552" y="2127"/>
                  <a:ext cx="457" cy="688"/>
                </a:xfrm>
                <a:custGeom>
                  <a:avLst/>
                  <a:gdLst>
                    <a:gd name="T0" fmla="*/ 365 w 457"/>
                    <a:gd name="T1" fmla="*/ 0 h 688"/>
                    <a:gd name="T2" fmla="*/ 456 w 457"/>
                    <a:gd name="T3" fmla="*/ 0 h 688"/>
                    <a:gd name="T4" fmla="*/ 0 w 457"/>
                    <a:gd name="T5" fmla="*/ 687 h 688"/>
                    <a:gd name="T6" fmla="*/ 0 w 457"/>
                    <a:gd name="T7" fmla="*/ 550 h 688"/>
                    <a:gd name="T8" fmla="*/ 365 w 457"/>
                    <a:gd name="T9" fmla="*/ 0 h 6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57" h="688">
                      <a:moveTo>
                        <a:pt x="365" y="0"/>
                      </a:moveTo>
                      <a:lnTo>
                        <a:pt x="456" y="0"/>
                      </a:lnTo>
                      <a:lnTo>
                        <a:pt x="0" y="687"/>
                      </a:lnTo>
                      <a:lnTo>
                        <a:pt x="0" y="550"/>
                      </a:lnTo>
                      <a:lnTo>
                        <a:pt x="365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" name="Freeform 1031"/>
                <p:cNvSpPr>
                  <a:spLocks/>
                </p:cNvSpPr>
                <p:nvPr/>
              </p:nvSpPr>
              <p:spPr bwMode="ltGray">
                <a:xfrm>
                  <a:off x="96" y="2127"/>
                  <a:ext cx="457" cy="688"/>
                </a:xfrm>
                <a:custGeom>
                  <a:avLst/>
                  <a:gdLst>
                    <a:gd name="T0" fmla="*/ 90 w 457"/>
                    <a:gd name="T1" fmla="*/ 0 h 688"/>
                    <a:gd name="T2" fmla="*/ 456 w 457"/>
                    <a:gd name="T3" fmla="*/ 550 h 688"/>
                    <a:gd name="T4" fmla="*/ 456 w 457"/>
                    <a:gd name="T5" fmla="*/ 687 h 688"/>
                    <a:gd name="T6" fmla="*/ 0 w 457"/>
                    <a:gd name="T7" fmla="*/ 0 h 688"/>
                    <a:gd name="T8" fmla="*/ 90 w 457"/>
                    <a:gd name="T9" fmla="*/ 0 h 6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57" h="688">
                      <a:moveTo>
                        <a:pt x="90" y="0"/>
                      </a:moveTo>
                      <a:lnTo>
                        <a:pt x="456" y="550"/>
                      </a:lnTo>
                      <a:lnTo>
                        <a:pt x="456" y="687"/>
                      </a:lnTo>
                      <a:lnTo>
                        <a:pt x="0" y="0"/>
                      </a:lnTo>
                      <a:lnTo>
                        <a:pt x="90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6" name="Group 1038"/>
            <p:cNvGrpSpPr>
              <a:grpSpLocks/>
            </p:cNvGrpSpPr>
            <p:nvPr/>
          </p:nvGrpSpPr>
          <p:grpSpPr bwMode="auto">
            <a:xfrm>
              <a:off x="493" y="1555"/>
              <a:ext cx="525" cy="480"/>
              <a:chOff x="493" y="1555"/>
              <a:chExt cx="525" cy="480"/>
            </a:xfrm>
          </p:grpSpPr>
          <p:sp>
            <p:nvSpPr>
              <p:cNvPr id="7" name="Freeform 1034"/>
              <p:cNvSpPr>
                <a:spLocks/>
              </p:cNvSpPr>
              <p:nvPr/>
            </p:nvSpPr>
            <p:spPr bwMode="gray">
              <a:xfrm>
                <a:off x="493" y="1555"/>
                <a:ext cx="525" cy="480"/>
              </a:xfrm>
              <a:custGeom>
                <a:avLst/>
                <a:gdLst>
                  <a:gd name="T0" fmla="*/ 225 w 525"/>
                  <a:gd name="T1" fmla="*/ 217 h 480"/>
                  <a:gd name="T2" fmla="*/ 133 w 525"/>
                  <a:gd name="T3" fmla="*/ 0 h 480"/>
                  <a:gd name="T4" fmla="*/ 263 w 525"/>
                  <a:gd name="T5" fmla="*/ 193 h 480"/>
                  <a:gd name="T6" fmla="*/ 393 w 525"/>
                  <a:gd name="T7" fmla="*/ 0 h 480"/>
                  <a:gd name="T8" fmla="*/ 299 w 525"/>
                  <a:gd name="T9" fmla="*/ 217 h 480"/>
                  <a:gd name="T10" fmla="*/ 524 w 525"/>
                  <a:gd name="T11" fmla="*/ 240 h 480"/>
                  <a:gd name="T12" fmla="*/ 298 w 525"/>
                  <a:gd name="T13" fmla="*/ 262 h 480"/>
                  <a:gd name="T14" fmla="*/ 393 w 525"/>
                  <a:gd name="T15" fmla="*/ 479 h 480"/>
                  <a:gd name="T16" fmla="*/ 263 w 525"/>
                  <a:gd name="T17" fmla="*/ 286 h 480"/>
                  <a:gd name="T18" fmla="*/ 133 w 525"/>
                  <a:gd name="T19" fmla="*/ 479 h 480"/>
                  <a:gd name="T20" fmla="*/ 224 w 525"/>
                  <a:gd name="T21" fmla="*/ 263 h 480"/>
                  <a:gd name="T22" fmla="*/ 0 w 525"/>
                  <a:gd name="T23" fmla="*/ 240 h 480"/>
                  <a:gd name="T24" fmla="*/ 225 w 525"/>
                  <a:gd name="T25" fmla="*/ 217 h 48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Freeform 1035"/>
              <p:cNvSpPr>
                <a:spLocks/>
              </p:cNvSpPr>
              <p:nvPr/>
            </p:nvSpPr>
            <p:spPr bwMode="gray">
              <a:xfrm>
                <a:off x="565" y="1620"/>
                <a:ext cx="382" cy="350"/>
              </a:xfrm>
              <a:custGeom>
                <a:avLst/>
                <a:gdLst>
                  <a:gd name="T0" fmla="*/ 153 w 382"/>
                  <a:gd name="T1" fmla="*/ 153 h 350"/>
                  <a:gd name="T2" fmla="*/ 95 w 382"/>
                  <a:gd name="T3" fmla="*/ 0 h 350"/>
                  <a:gd name="T4" fmla="*/ 191 w 382"/>
                  <a:gd name="T5" fmla="*/ 128 h 350"/>
                  <a:gd name="T6" fmla="*/ 284 w 382"/>
                  <a:gd name="T7" fmla="*/ 0 h 350"/>
                  <a:gd name="T8" fmla="*/ 227 w 382"/>
                  <a:gd name="T9" fmla="*/ 153 h 350"/>
                  <a:gd name="T10" fmla="*/ 381 w 382"/>
                  <a:gd name="T11" fmla="*/ 175 h 350"/>
                  <a:gd name="T12" fmla="*/ 226 w 382"/>
                  <a:gd name="T13" fmla="*/ 196 h 350"/>
                  <a:gd name="T14" fmla="*/ 284 w 382"/>
                  <a:gd name="T15" fmla="*/ 349 h 350"/>
                  <a:gd name="T16" fmla="*/ 191 w 382"/>
                  <a:gd name="T17" fmla="*/ 221 h 350"/>
                  <a:gd name="T18" fmla="*/ 95 w 382"/>
                  <a:gd name="T19" fmla="*/ 349 h 350"/>
                  <a:gd name="T20" fmla="*/ 152 w 382"/>
                  <a:gd name="T21" fmla="*/ 198 h 350"/>
                  <a:gd name="T22" fmla="*/ 0 w 382"/>
                  <a:gd name="T23" fmla="*/ 175 h 350"/>
                  <a:gd name="T24" fmla="*/ 153 w 382"/>
                  <a:gd name="T25" fmla="*/ 153 h 35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Freeform 1036"/>
              <p:cNvSpPr>
                <a:spLocks/>
              </p:cNvSpPr>
              <p:nvPr/>
            </p:nvSpPr>
            <p:spPr bwMode="gray">
              <a:xfrm>
                <a:off x="621" y="1629"/>
                <a:ext cx="270" cy="332"/>
              </a:xfrm>
              <a:custGeom>
                <a:avLst/>
                <a:gdLst>
                  <a:gd name="T0" fmla="*/ 0 w 270"/>
                  <a:gd name="T1" fmla="*/ 84 h 332"/>
                  <a:gd name="T2" fmla="*/ 122 w 270"/>
                  <a:gd name="T3" fmla="*/ 143 h 332"/>
                  <a:gd name="T4" fmla="*/ 135 w 270"/>
                  <a:gd name="T5" fmla="*/ 0 h 332"/>
                  <a:gd name="T6" fmla="*/ 147 w 270"/>
                  <a:gd name="T7" fmla="*/ 143 h 332"/>
                  <a:gd name="T8" fmla="*/ 268 w 270"/>
                  <a:gd name="T9" fmla="*/ 82 h 332"/>
                  <a:gd name="T10" fmla="*/ 159 w 270"/>
                  <a:gd name="T11" fmla="*/ 166 h 332"/>
                  <a:gd name="T12" fmla="*/ 269 w 270"/>
                  <a:gd name="T13" fmla="*/ 249 h 332"/>
                  <a:gd name="T14" fmla="*/ 147 w 270"/>
                  <a:gd name="T15" fmla="*/ 189 h 332"/>
                  <a:gd name="T16" fmla="*/ 135 w 270"/>
                  <a:gd name="T17" fmla="*/ 331 h 332"/>
                  <a:gd name="T18" fmla="*/ 122 w 270"/>
                  <a:gd name="T19" fmla="*/ 189 h 332"/>
                  <a:gd name="T20" fmla="*/ 0 w 270"/>
                  <a:gd name="T21" fmla="*/ 249 h 332"/>
                  <a:gd name="T22" fmla="*/ 110 w 270"/>
                  <a:gd name="T23" fmla="*/ 166 h 332"/>
                  <a:gd name="T24" fmla="*/ 0 w 270"/>
                  <a:gd name="T25" fmla="*/ 84 h 33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1037"/>
              <p:cNvSpPr>
                <a:spLocks/>
              </p:cNvSpPr>
              <p:nvPr/>
            </p:nvSpPr>
            <p:spPr bwMode="gray">
              <a:xfrm>
                <a:off x="722" y="1752"/>
                <a:ext cx="68" cy="85"/>
              </a:xfrm>
              <a:custGeom>
                <a:avLst/>
                <a:gdLst>
                  <a:gd name="T0" fmla="*/ 0 w 68"/>
                  <a:gd name="T1" fmla="*/ 20 h 85"/>
                  <a:gd name="T2" fmla="*/ 27 w 68"/>
                  <a:gd name="T3" fmla="*/ 30 h 85"/>
                  <a:gd name="T4" fmla="*/ 33 w 68"/>
                  <a:gd name="T5" fmla="*/ 0 h 85"/>
                  <a:gd name="T6" fmla="*/ 39 w 68"/>
                  <a:gd name="T7" fmla="*/ 30 h 85"/>
                  <a:gd name="T8" fmla="*/ 67 w 68"/>
                  <a:gd name="T9" fmla="*/ 20 h 85"/>
                  <a:gd name="T10" fmla="*/ 45 w 68"/>
                  <a:gd name="T11" fmla="*/ 42 h 85"/>
                  <a:gd name="T12" fmla="*/ 67 w 68"/>
                  <a:gd name="T13" fmla="*/ 62 h 85"/>
                  <a:gd name="T14" fmla="*/ 39 w 68"/>
                  <a:gd name="T15" fmla="*/ 52 h 85"/>
                  <a:gd name="T16" fmla="*/ 33 w 68"/>
                  <a:gd name="T17" fmla="*/ 84 h 85"/>
                  <a:gd name="T18" fmla="*/ 27 w 68"/>
                  <a:gd name="T19" fmla="*/ 52 h 85"/>
                  <a:gd name="T20" fmla="*/ 0 w 68"/>
                  <a:gd name="T21" fmla="*/ 62 h 85"/>
                  <a:gd name="T22" fmla="*/ 21 w 68"/>
                  <a:gd name="T23" fmla="*/ 42 h 85"/>
                  <a:gd name="T24" fmla="*/ 0 w 68"/>
                  <a:gd name="T25" fmla="*/ 20 h 8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88" name="Rectangle 1040"/>
          <p:cNvSpPr>
            <a:spLocks noGrp="1" noChangeArrowheads="1"/>
          </p:cNvSpPr>
          <p:nvPr>
            <p:ph type="ctrTitle" sz="quarter"/>
          </p:nvPr>
        </p:nvSpPr>
        <p:spPr>
          <a:xfrm>
            <a:off x="13700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3089" name="Rectangle 104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 typeface="Monotype Sorts" pitchFamily="-109" charset="2"/>
              <a:buNone/>
              <a:defRPr/>
            </a:lvl1pPr>
          </a:lstStyle>
          <a:p>
            <a:r>
              <a:rPr lang="zh-TW" altLang="en-US"/>
              <a:t>按一下以編輯母片次標題樣式</a:t>
            </a:r>
            <a:endParaRPr lang="en-US" altLang="zh-TW"/>
          </a:p>
        </p:txBody>
      </p:sp>
      <p:sp>
        <p:nvSpPr>
          <p:cNvPr id="18" name="Rectangle 1042"/>
          <p:cNvSpPr>
            <a:spLocks noGrp="1" noChangeArrowheads="1"/>
          </p:cNvSpPr>
          <p:nvPr>
            <p:ph type="dt" sz="quarter" idx="10"/>
          </p:nvPr>
        </p:nvSpPr>
        <p:spPr>
          <a:xfrm>
            <a:off x="1370013" y="62484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" name="Rectangle 1043"/>
          <p:cNvSpPr>
            <a:spLocks noGrp="1" noChangeArrowheads="1"/>
          </p:cNvSpPr>
          <p:nvPr>
            <p:ph type="ftr" sz="quarter" idx="11"/>
          </p:nvPr>
        </p:nvSpPr>
        <p:spPr>
          <a:xfrm>
            <a:off x="3808413" y="62484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" name="Rectangle 104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7413" y="6248400"/>
            <a:ext cx="1905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0364EB2-8513-4D2D-9841-A6B325DCCF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751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01697-3711-4A60-91DB-25805A773CE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41132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76250"/>
            <a:ext cx="1943100" cy="5619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76250"/>
            <a:ext cx="5676900" cy="5619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9888A-82CB-463A-B16C-02A23947C9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2554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4882A-88E7-401B-B9E2-57ADE41A74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16195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E6115-B684-49F7-8ACE-A308C868660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91776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EE597-1801-4297-A35A-3BA127ACBBF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54464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1B477-59D7-404C-A339-97E5932CFC6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01724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98526-7C9B-48FC-9677-F02CDC5D219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61091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97DEE-0CE4-484C-97AD-F3A745E4EC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90116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19BF9-2385-4815-A380-BB6681A7E5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3422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D6AED-ADD3-4EBE-9EA7-E175C39AAC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39878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5"/>
          <p:cNvGrpSpPr>
            <a:grpSpLocks/>
          </p:cNvGrpSpPr>
          <p:nvPr/>
        </p:nvGrpSpPr>
        <p:grpSpPr bwMode="auto">
          <a:xfrm>
            <a:off x="203200" y="276225"/>
            <a:ext cx="1260475" cy="1601788"/>
            <a:chOff x="128" y="174"/>
            <a:chExt cx="794" cy="1009"/>
          </a:xfrm>
        </p:grpSpPr>
        <p:grpSp>
          <p:nvGrpSpPr>
            <p:cNvPr id="5128" name="Group 9"/>
            <p:cNvGrpSpPr>
              <a:grpSpLocks/>
            </p:cNvGrpSpPr>
            <p:nvPr/>
          </p:nvGrpSpPr>
          <p:grpSpPr bwMode="auto">
            <a:xfrm>
              <a:off x="128" y="174"/>
              <a:ext cx="737" cy="1009"/>
              <a:chOff x="128" y="174"/>
              <a:chExt cx="737" cy="1009"/>
            </a:xfrm>
          </p:grpSpPr>
          <p:sp>
            <p:nvSpPr>
              <p:cNvPr id="5134" name="Freeform 2"/>
              <p:cNvSpPr>
                <a:spLocks/>
              </p:cNvSpPr>
              <p:nvPr/>
            </p:nvSpPr>
            <p:spPr bwMode="ltGray">
              <a:xfrm>
                <a:off x="197" y="272"/>
                <a:ext cx="599" cy="815"/>
              </a:xfrm>
              <a:custGeom>
                <a:avLst/>
                <a:gdLst>
                  <a:gd name="T0" fmla="*/ 299 w 599"/>
                  <a:gd name="T1" fmla="*/ 0 h 815"/>
                  <a:gd name="T2" fmla="*/ 0 w 599"/>
                  <a:gd name="T3" fmla="*/ 407 h 815"/>
                  <a:gd name="T4" fmla="*/ 299 w 599"/>
                  <a:gd name="T5" fmla="*/ 814 h 815"/>
                  <a:gd name="T6" fmla="*/ 598 w 599"/>
                  <a:gd name="T7" fmla="*/ 407 h 815"/>
                  <a:gd name="T8" fmla="*/ 299 w 599"/>
                  <a:gd name="T9" fmla="*/ 0 h 8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99" h="815">
                    <a:moveTo>
                      <a:pt x="299" y="0"/>
                    </a:moveTo>
                    <a:lnTo>
                      <a:pt x="0" y="407"/>
                    </a:lnTo>
                    <a:lnTo>
                      <a:pt x="299" y="814"/>
                    </a:lnTo>
                    <a:lnTo>
                      <a:pt x="598" y="407"/>
                    </a:lnTo>
                    <a:lnTo>
                      <a:pt x="299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135" name="Group 5"/>
              <p:cNvGrpSpPr>
                <a:grpSpLocks/>
              </p:cNvGrpSpPr>
              <p:nvPr/>
            </p:nvGrpSpPr>
            <p:grpSpPr bwMode="auto">
              <a:xfrm>
                <a:off x="128" y="174"/>
                <a:ext cx="737" cy="505"/>
                <a:chOff x="128" y="174"/>
                <a:chExt cx="737" cy="505"/>
              </a:xfrm>
            </p:grpSpPr>
            <p:sp>
              <p:nvSpPr>
                <p:cNvPr id="5139" name="Freeform 3"/>
                <p:cNvSpPr>
                  <a:spLocks/>
                </p:cNvSpPr>
                <p:nvPr/>
              </p:nvSpPr>
              <p:spPr bwMode="ltGray">
                <a:xfrm>
                  <a:off x="496" y="174"/>
                  <a:ext cx="369" cy="505"/>
                </a:xfrm>
                <a:custGeom>
                  <a:avLst/>
                  <a:gdLst>
                    <a:gd name="T0" fmla="*/ 0 w 369"/>
                    <a:gd name="T1" fmla="*/ 100 h 505"/>
                    <a:gd name="T2" fmla="*/ 0 w 369"/>
                    <a:gd name="T3" fmla="*/ 0 h 505"/>
                    <a:gd name="T4" fmla="*/ 368 w 369"/>
                    <a:gd name="T5" fmla="*/ 504 h 505"/>
                    <a:gd name="T6" fmla="*/ 295 w 369"/>
                    <a:gd name="T7" fmla="*/ 504 h 505"/>
                    <a:gd name="T8" fmla="*/ 0 w 369"/>
                    <a:gd name="T9" fmla="*/ 100 h 50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0" y="100"/>
                      </a:moveTo>
                      <a:lnTo>
                        <a:pt x="0" y="0"/>
                      </a:lnTo>
                      <a:lnTo>
                        <a:pt x="368" y="504"/>
                      </a:lnTo>
                      <a:lnTo>
                        <a:pt x="295" y="504"/>
                      </a:lnTo>
                      <a:lnTo>
                        <a:pt x="0" y="100"/>
                      </a:ln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40" name="Freeform 4"/>
                <p:cNvSpPr>
                  <a:spLocks/>
                </p:cNvSpPr>
                <p:nvPr/>
              </p:nvSpPr>
              <p:spPr bwMode="ltGray">
                <a:xfrm>
                  <a:off x="128" y="174"/>
                  <a:ext cx="369" cy="505"/>
                </a:xfrm>
                <a:custGeom>
                  <a:avLst/>
                  <a:gdLst>
                    <a:gd name="T0" fmla="*/ 368 w 369"/>
                    <a:gd name="T1" fmla="*/ 0 h 505"/>
                    <a:gd name="T2" fmla="*/ 368 w 369"/>
                    <a:gd name="T3" fmla="*/ 100 h 505"/>
                    <a:gd name="T4" fmla="*/ 73 w 369"/>
                    <a:gd name="T5" fmla="*/ 504 h 505"/>
                    <a:gd name="T6" fmla="*/ 0 w 369"/>
                    <a:gd name="T7" fmla="*/ 504 h 505"/>
                    <a:gd name="T8" fmla="*/ 368 w 369"/>
                    <a:gd name="T9" fmla="*/ 0 h 50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368" y="0"/>
                      </a:moveTo>
                      <a:lnTo>
                        <a:pt x="368" y="100"/>
                      </a:lnTo>
                      <a:lnTo>
                        <a:pt x="73" y="504"/>
                      </a:lnTo>
                      <a:lnTo>
                        <a:pt x="0" y="504"/>
                      </a:lnTo>
                      <a:lnTo>
                        <a:pt x="368" y="0"/>
                      </a:ln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136" name="Group 8"/>
              <p:cNvGrpSpPr>
                <a:grpSpLocks/>
              </p:cNvGrpSpPr>
              <p:nvPr/>
            </p:nvGrpSpPr>
            <p:grpSpPr bwMode="auto">
              <a:xfrm>
                <a:off x="128" y="678"/>
                <a:ext cx="737" cy="505"/>
                <a:chOff x="128" y="678"/>
                <a:chExt cx="737" cy="505"/>
              </a:xfrm>
            </p:grpSpPr>
            <p:sp>
              <p:nvSpPr>
                <p:cNvPr id="5137" name="Freeform 6"/>
                <p:cNvSpPr>
                  <a:spLocks/>
                </p:cNvSpPr>
                <p:nvPr/>
              </p:nvSpPr>
              <p:spPr bwMode="ltGray">
                <a:xfrm>
                  <a:off x="496" y="678"/>
                  <a:ext cx="369" cy="505"/>
                </a:xfrm>
                <a:custGeom>
                  <a:avLst/>
                  <a:gdLst>
                    <a:gd name="T0" fmla="*/ 295 w 369"/>
                    <a:gd name="T1" fmla="*/ 0 h 505"/>
                    <a:gd name="T2" fmla="*/ 368 w 369"/>
                    <a:gd name="T3" fmla="*/ 0 h 505"/>
                    <a:gd name="T4" fmla="*/ 0 w 369"/>
                    <a:gd name="T5" fmla="*/ 504 h 505"/>
                    <a:gd name="T6" fmla="*/ 0 w 369"/>
                    <a:gd name="T7" fmla="*/ 404 h 505"/>
                    <a:gd name="T8" fmla="*/ 295 w 369"/>
                    <a:gd name="T9" fmla="*/ 0 h 50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295" y="0"/>
                      </a:moveTo>
                      <a:lnTo>
                        <a:pt x="368" y="0"/>
                      </a:lnTo>
                      <a:lnTo>
                        <a:pt x="0" y="504"/>
                      </a:lnTo>
                      <a:lnTo>
                        <a:pt x="0" y="404"/>
                      </a:lnTo>
                      <a:lnTo>
                        <a:pt x="295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38" name="Freeform 7"/>
                <p:cNvSpPr>
                  <a:spLocks/>
                </p:cNvSpPr>
                <p:nvPr/>
              </p:nvSpPr>
              <p:spPr bwMode="ltGray">
                <a:xfrm>
                  <a:off x="128" y="678"/>
                  <a:ext cx="369" cy="505"/>
                </a:xfrm>
                <a:custGeom>
                  <a:avLst/>
                  <a:gdLst>
                    <a:gd name="T0" fmla="*/ 73 w 369"/>
                    <a:gd name="T1" fmla="*/ 0 h 505"/>
                    <a:gd name="T2" fmla="*/ 368 w 369"/>
                    <a:gd name="T3" fmla="*/ 404 h 505"/>
                    <a:gd name="T4" fmla="*/ 368 w 369"/>
                    <a:gd name="T5" fmla="*/ 504 h 505"/>
                    <a:gd name="T6" fmla="*/ 0 w 369"/>
                    <a:gd name="T7" fmla="*/ 0 h 505"/>
                    <a:gd name="T8" fmla="*/ 73 w 369"/>
                    <a:gd name="T9" fmla="*/ 0 h 50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73" y="0"/>
                      </a:moveTo>
                      <a:lnTo>
                        <a:pt x="368" y="404"/>
                      </a:lnTo>
                      <a:lnTo>
                        <a:pt x="368" y="504"/>
                      </a:lnTo>
                      <a:lnTo>
                        <a:pt x="0" y="0"/>
                      </a:lnTo>
                      <a:lnTo>
                        <a:pt x="73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5129" name="Group 14"/>
            <p:cNvGrpSpPr>
              <a:grpSpLocks/>
            </p:cNvGrpSpPr>
            <p:nvPr/>
          </p:nvGrpSpPr>
          <p:grpSpPr bwMode="auto">
            <a:xfrm>
              <a:off x="397" y="211"/>
              <a:ext cx="525" cy="480"/>
              <a:chOff x="397" y="211"/>
              <a:chExt cx="525" cy="480"/>
            </a:xfrm>
          </p:grpSpPr>
          <p:sp>
            <p:nvSpPr>
              <p:cNvPr id="5130" name="Freeform 10"/>
              <p:cNvSpPr>
                <a:spLocks/>
              </p:cNvSpPr>
              <p:nvPr/>
            </p:nvSpPr>
            <p:spPr bwMode="gray">
              <a:xfrm>
                <a:off x="397" y="211"/>
                <a:ext cx="525" cy="480"/>
              </a:xfrm>
              <a:custGeom>
                <a:avLst/>
                <a:gdLst>
                  <a:gd name="T0" fmla="*/ 225 w 525"/>
                  <a:gd name="T1" fmla="*/ 217 h 480"/>
                  <a:gd name="T2" fmla="*/ 133 w 525"/>
                  <a:gd name="T3" fmla="*/ 0 h 480"/>
                  <a:gd name="T4" fmla="*/ 263 w 525"/>
                  <a:gd name="T5" fmla="*/ 193 h 480"/>
                  <a:gd name="T6" fmla="*/ 393 w 525"/>
                  <a:gd name="T7" fmla="*/ 0 h 480"/>
                  <a:gd name="T8" fmla="*/ 299 w 525"/>
                  <a:gd name="T9" fmla="*/ 217 h 480"/>
                  <a:gd name="T10" fmla="*/ 524 w 525"/>
                  <a:gd name="T11" fmla="*/ 240 h 480"/>
                  <a:gd name="T12" fmla="*/ 298 w 525"/>
                  <a:gd name="T13" fmla="*/ 262 h 480"/>
                  <a:gd name="T14" fmla="*/ 393 w 525"/>
                  <a:gd name="T15" fmla="*/ 479 h 480"/>
                  <a:gd name="T16" fmla="*/ 263 w 525"/>
                  <a:gd name="T17" fmla="*/ 286 h 480"/>
                  <a:gd name="T18" fmla="*/ 133 w 525"/>
                  <a:gd name="T19" fmla="*/ 479 h 480"/>
                  <a:gd name="T20" fmla="*/ 224 w 525"/>
                  <a:gd name="T21" fmla="*/ 263 h 480"/>
                  <a:gd name="T22" fmla="*/ 0 w 525"/>
                  <a:gd name="T23" fmla="*/ 240 h 480"/>
                  <a:gd name="T24" fmla="*/ 225 w 525"/>
                  <a:gd name="T25" fmla="*/ 217 h 48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1" name="Freeform 11"/>
              <p:cNvSpPr>
                <a:spLocks/>
              </p:cNvSpPr>
              <p:nvPr/>
            </p:nvSpPr>
            <p:spPr bwMode="gray">
              <a:xfrm>
                <a:off x="469" y="276"/>
                <a:ext cx="382" cy="350"/>
              </a:xfrm>
              <a:custGeom>
                <a:avLst/>
                <a:gdLst>
                  <a:gd name="T0" fmla="*/ 153 w 382"/>
                  <a:gd name="T1" fmla="*/ 153 h 350"/>
                  <a:gd name="T2" fmla="*/ 95 w 382"/>
                  <a:gd name="T3" fmla="*/ 0 h 350"/>
                  <a:gd name="T4" fmla="*/ 191 w 382"/>
                  <a:gd name="T5" fmla="*/ 128 h 350"/>
                  <a:gd name="T6" fmla="*/ 284 w 382"/>
                  <a:gd name="T7" fmla="*/ 0 h 350"/>
                  <a:gd name="T8" fmla="*/ 227 w 382"/>
                  <a:gd name="T9" fmla="*/ 153 h 350"/>
                  <a:gd name="T10" fmla="*/ 381 w 382"/>
                  <a:gd name="T11" fmla="*/ 175 h 350"/>
                  <a:gd name="T12" fmla="*/ 226 w 382"/>
                  <a:gd name="T13" fmla="*/ 196 h 350"/>
                  <a:gd name="T14" fmla="*/ 284 w 382"/>
                  <a:gd name="T15" fmla="*/ 349 h 350"/>
                  <a:gd name="T16" fmla="*/ 191 w 382"/>
                  <a:gd name="T17" fmla="*/ 221 h 350"/>
                  <a:gd name="T18" fmla="*/ 95 w 382"/>
                  <a:gd name="T19" fmla="*/ 349 h 350"/>
                  <a:gd name="T20" fmla="*/ 152 w 382"/>
                  <a:gd name="T21" fmla="*/ 198 h 350"/>
                  <a:gd name="T22" fmla="*/ 0 w 382"/>
                  <a:gd name="T23" fmla="*/ 175 h 350"/>
                  <a:gd name="T24" fmla="*/ 153 w 382"/>
                  <a:gd name="T25" fmla="*/ 153 h 35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2" name="Freeform 12"/>
              <p:cNvSpPr>
                <a:spLocks/>
              </p:cNvSpPr>
              <p:nvPr/>
            </p:nvSpPr>
            <p:spPr bwMode="gray">
              <a:xfrm>
                <a:off x="525" y="285"/>
                <a:ext cx="270" cy="332"/>
              </a:xfrm>
              <a:custGeom>
                <a:avLst/>
                <a:gdLst>
                  <a:gd name="T0" fmla="*/ 0 w 270"/>
                  <a:gd name="T1" fmla="*/ 84 h 332"/>
                  <a:gd name="T2" fmla="*/ 122 w 270"/>
                  <a:gd name="T3" fmla="*/ 143 h 332"/>
                  <a:gd name="T4" fmla="*/ 135 w 270"/>
                  <a:gd name="T5" fmla="*/ 0 h 332"/>
                  <a:gd name="T6" fmla="*/ 147 w 270"/>
                  <a:gd name="T7" fmla="*/ 143 h 332"/>
                  <a:gd name="T8" fmla="*/ 268 w 270"/>
                  <a:gd name="T9" fmla="*/ 82 h 332"/>
                  <a:gd name="T10" fmla="*/ 159 w 270"/>
                  <a:gd name="T11" fmla="*/ 166 h 332"/>
                  <a:gd name="T12" fmla="*/ 269 w 270"/>
                  <a:gd name="T13" fmla="*/ 249 h 332"/>
                  <a:gd name="T14" fmla="*/ 147 w 270"/>
                  <a:gd name="T15" fmla="*/ 189 h 332"/>
                  <a:gd name="T16" fmla="*/ 135 w 270"/>
                  <a:gd name="T17" fmla="*/ 331 h 332"/>
                  <a:gd name="T18" fmla="*/ 122 w 270"/>
                  <a:gd name="T19" fmla="*/ 189 h 332"/>
                  <a:gd name="T20" fmla="*/ 0 w 270"/>
                  <a:gd name="T21" fmla="*/ 249 h 332"/>
                  <a:gd name="T22" fmla="*/ 110 w 270"/>
                  <a:gd name="T23" fmla="*/ 166 h 332"/>
                  <a:gd name="T24" fmla="*/ 0 w 270"/>
                  <a:gd name="T25" fmla="*/ 84 h 33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3" name="Freeform 13"/>
              <p:cNvSpPr>
                <a:spLocks/>
              </p:cNvSpPr>
              <p:nvPr/>
            </p:nvSpPr>
            <p:spPr bwMode="gray">
              <a:xfrm>
                <a:off x="626" y="408"/>
                <a:ext cx="68" cy="85"/>
              </a:xfrm>
              <a:custGeom>
                <a:avLst/>
                <a:gdLst>
                  <a:gd name="T0" fmla="*/ 0 w 68"/>
                  <a:gd name="T1" fmla="*/ 20 h 85"/>
                  <a:gd name="T2" fmla="*/ 27 w 68"/>
                  <a:gd name="T3" fmla="*/ 30 h 85"/>
                  <a:gd name="T4" fmla="*/ 33 w 68"/>
                  <a:gd name="T5" fmla="*/ 0 h 85"/>
                  <a:gd name="T6" fmla="*/ 39 w 68"/>
                  <a:gd name="T7" fmla="*/ 30 h 85"/>
                  <a:gd name="T8" fmla="*/ 67 w 68"/>
                  <a:gd name="T9" fmla="*/ 20 h 85"/>
                  <a:gd name="T10" fmla="*/ 45 w 68"/>
                  <a:gd name="T11" fmla="*/ 42 h 85"/>
                  <a:gd name="T12" fmla="*/ 67 w 68"/>
                  <a:gd name="T13" fmla="*/ 62 h 85"/>
                  <a:gd name="T14" fmla="*/ 39 w 68"/>
                  <a:gd name="T15" fmla="*/ 52 h 85"/>
                  <a:gd name="T16" fmla="*/ 33 w 68"/>
                  <a:gd name="T17" fmla="*/ 84 h 85"/>
                  <a:gd name="T18" fmla="*/ 27 w 68"/>
                  <a:gd name="T19" fmla="*/ 52 h 85"/>
                  <a:gd name="T20" fmla="*/ 0 w 68"/>
                  <a:gd name="T21" fmla="*/ 62 h 85"/>
                  <a:gd name="T22" fmla="*/ 21 w 68"/>
                  <a:gd name="T23" fmla="*/ 42 h 85"/>
                  <a:gd name="T24" fmla="*/ 0 w 68"/>
                  <a:gd name="T25" fmla="*/ 20 h 8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476250"/>
            <a:ext cx="70866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5124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  <a:endParaRPr lang="en-US" altLang="zh-TW" smtClean="0"/>
          </a:p>
          <a:p>
            <a:pPr lvl="1"/>
            <a:r>
              <a:rPr lang="zh-TW" altLang="en-US" smtClean="0"/>
              <a:t>第二層</a:t>
            </a:r>
            <a:endParaRPr lang="en-US" altLang="zh-TW" smtClean="0"/>
          </a:p>
          <a:p>
            <a:pPr lvl="2"/>
            <a:r>
              <a:rPr lang="zh-TW" altLang="en-US" smtClean="0"/>
              <a:t>第三層</a:t>
            </a:r>
            <a:endParaRPr lang="en-US" altLang="zh-TW" smtClean="0"/>
          </a:p>
          <a:p>
            <a:pPr lvl="3"/>
            <a:r>
              <a:rPr lang="zh-TW" altLang="en-US" smtClean="0"/>
              <a:t>第四層</a:t>
            </a:r>
            <a:endParaRPr lang="en-US" altLang="zh-TW" smtClean="0"/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-109" charset="0"/>
                <a:ea typeface="新細明體" pitchFamily="-109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-109" charset="0"/>
                <a:ea typeface="新細明體" pitchFamily="-109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ea typeface="新細明體" pitchFamily="18" charset="-120"/>
              </a:defRPr>
            </a:lvl1pPr>
          </a:lstStyle>
          <a:p>
            <a:pPr>
              <a:defRPr/>
            </a:pPr>
            <a:fld id="{55FBA675-EA1E-4172-8D97-D5A41260C27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5365" r:id="rId1"/>
    <p:sldLayoutId id="2147485341" r:id="rId2"/>
    <p:sldLayoutId id="2147485342" r:id="rId3"/>
    <p:sldLayoutId id="2147485343" r:id="rId4"/>
    <p:sldLayoutId id="2147485344" r:id="rId5"/>
    <p:sldLayoutId id="2147485345" r:id="rId6"/>
    <p:sldLayoutId id="2147485346" r:id="rId7"/>
    <p:sldLayoutId id="2147485347" r:id="rId8"/>
    <p:sldLayoutId id="2147485348" r:id="rId9"/>
    <p:sldLayoutId id="2147485349" r:id="rId10"/>
    <p:sldLayoutId id="21474853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109" charset="0"/>
          <a:ea typeface="新細明體" pitchFamily="-109" charset="-120"/>
          <a:cs typeface="新細明體" pitchFamily="-109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109" charset="0"/>
          <a:ea typeface="新細明體" pitchFamily="-109" charset="-120"/>
          <a:cs typeface="新細明體" pitchFamily="-109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109" charset="0"/>
          <a:ea typeface="新細明體" pitchFamily="-109" charset="-120"/>
          <a:cs typeface="新細明體" pitchFamily="-109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109" charset="0"/>
          <a:ea typeface="新細明體" pitchFamily="-109" charset="-120"/>
          <a:cs typeface="新細明體" pitchFamily="-109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109" charset="0"/>
          <a:ea typeface="新細明體" pitchFamily="-109" charset="-120"/>
          <a:cs typeface="新細明體" pitchFamily="-109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109" charset="0"/>
          <a:ea typeface="新細明體" pitchFamily="-109" charset="-120"/>
          <a:cs typeface="新細明體" pitchFamily="-109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109" charset="0"/>
          <a:ea typeface="新細明體" pitchFamily="-109" charset="-120"/>
          <a:cs typeface="新細明體" pitchFamily="-109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109" charset="0"/>
          <a:ea typeface="新細明體" pitchFamily="-109" charset="-120"/>
          <a:cs typeface="新細明體" pitchFamily="-109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/>
        <a:buChar char="u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/>
        <a:buChar char="u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/>
        <a:buChar char="u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/>
        <a:buChar char="u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/>
        <a:buChar char="u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-109" charset="2"/>
        <a:buChar char="u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-109" charset="2"/>
        <a:buChar char="u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-109" charset="2"/>
        <a:buChar char="u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-109" charset="2"/>
        <a:buChar char="u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77200" cy="1276350"/>
          </a:xfrm>
        </p:spPr>
        <p:txBody>
          <a:bodyPr/>
          <a:lstStyle/>
          <a:p>
            <a:pPr algn="ctr" eaLnBrk="1" hangingPunct="1"/>
            <a:r>
              <a:rPr lang="en-US" altLang="zh-TW" sz="2400" i="0" smtClean="0"/>
              <a:t>S521      </a:t>
            </a:r>
            <a:r>
              <a:rPr lang="zh-TW" altLang="en-US" b="1" i="0" smtClean="0">
                <a:solidFill>
                  <a:schemeClr val="hlink"/>
                </a:solidFill>
                <a:latin typeface="全真顏體"/>
                <a:ea typeface="全真顏體"/>
                <a:cs typeface="全真顏體"/>
              </a:rPr>
              <a:t>你是我藏身處</a:t>
            </a:r>
            <a:r>
              <a:rPr lang="en-US" altLang="zh-TW" sz="6000" i="0" smtClean="0">
                <a:solidFill>
                  <a:schemeClr val="hlink"/>
                </a:solidFill>
                <a:latin typeface="全真顏體"/>
                <a:ea typeface="全真顏體"/>
                <a:cs typeface="全真顏體"/>
              </a:rPr>
              <a:t/>
            </a:r>
            <a:br>
              <a:rPr lang="en-US" altLang="zh-TW" sz="6000" i="0" smtClean="0">
                <a:solidFill>
                  <a:schemeClr val="hlink"/>
                </a:solidFill>
                <a:latin typeface="全真顏體"/>
                <a:ea typeface="全真顏體"/>
                <a:cs typeface="全真顏體"/>
              </a:rPr>
            </a:br>
            <a:r>
              <a:rPr lang="en-US" altLang="zh-TW" sz="3800" i="0" smtClean="0">
                <a:solidFill>
                  <a:schemeClr val="hlink"/>
                </a:solidFill>
                <a:latin typeface="全真顏體"/>
                <a:ea typeface="全真顏體"/>
                <a:cs typeface="全真顏體"/>
              </a:rPr>
              <a:t>You Are My Hiding Place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067800" cy="4419600"/>
          </a:xfrm>
        </p:spPr>
        <p:txBody>
          <a:bodyPr/>
          <a:lstStyle/>
          <a:p>
            <a:pPr algn="ctr" eaLnBrk="1" hangingPunct="1">
              <a:buFont typeface="Monotype Sorts"/>
              <a:buNone/>
            </a:pPr>
            <a:r>
              <a:rPr lang="zh-TW" altLang="en-US" sz="4000" b="1" smtClean="0">
                <a:latin typeface="DFKai-SB" panose="03000509000000000000" pitchFamily="65" charset="-120"/>
                <a:ea typeface="DFKai-SB" panose="03000509000000000000" pitchFamily="65" charset="-120"/>
              </a:rPr>
              <a:t>你是我藏身處</a:t>
            </a:r>
            <a:r>
              <a:rPr lang="en-US" altLang="zh-TW" sz="4000" b="1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000" b="1" smtClean="0">
                <a:latin typeface="DFKai-SB" panose="03000509000000000000" pitchFamily="65" charset="-120"/>
                <a:ea typeface="DFKai-SB" panose="03000509000000000000" pitchFamily="65" charset="-120"/>
              </a:rPr>
              <a:t>你曾救贖了我</a:t>
            </a:r>
            <a:endParaRPr lang="en-US" altLang="zh-TW" sz="4000" b="1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 eaLnBrk="1" hangingPunct="1">
              <a:buFont typeface="Monotype Sorts"/>
              <a:buNone/>
            </a:pPr>
            <a:r>
              <a:rPr lang="zh-TW" altLang="en-US" sz="4000" b="1" smtClean="0">
                <a:latin typeface="DFKai-SB" panose="03000509000000000000" pitchFamily="65" charset="-120"/>
                <a:ea typeface="DFKai-SB" panose="03000509000000000000" pitchFamily="65" charset="-120"/>
              </a:rPr>
              <a:t>使我心充滿詩歌</a:t>
            </a:r>
            <a:r>
              <a:rPr lang="en-US" altLang="zh-TW" sz="4000" b="1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000" b="1" smtClean="0">
                <a:latin typeface="DFKai-SB" panose="03000509000000000000" pitchFamily="65" charset="-120"/>
                <a:ea typeface="DFKai-SB" panose="03000509000000000000" pitchFamily="65" charset="-120"/>
              </a:rPr>
              <a:t>當我感到懼怕時</a:t>
            </a:r>
            <a:endParaRPr lang="en-US" altLang="zh-TW" sz="4000" b="1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 eaLnBrk="1" hangingPunct="1">
              <a:buFont typeface="Monotype Sorts"/>
              <a:buNone/>
            </a:pPr>
            <a:r>
              <a:rPr lang="en-US" altLang="zh-TW" sz="4000" b="1" smtClean="0">
                <a:latin typeface="DFKai-SB" panose="03000509000000000000" pitchFamily="65" charset="-120"/>
                <a:ea typeface="DFKai-SB" panose="03000509000000000000" pitchFamily="65" charset="-120"/>
              </a:rPr>
              <a:t>You are my hiding place,</a:t>
            </a:r>
          </a:p>
          <a:p>
            <a:pPr algn="ctr" eaLnBrk="1" hangingPunct="1">
              <a:buFont typeface="Monotype Sorts"/>
              <a:buNone/>
            </a:pPr>
            <a:r>
              <a:rPr lang="en-US" altLang="zh-TW" sz="4000" b="1" smtClean="0">
                <a:latin typeface="DFKai-SB" panose="03000509000000000000" pitchFamily="65" charset="-120"/>
                <a:ea typeface="DFKai-SB" panose="03000509000000000000" pitchFamily="65" charset="-120"/>
              </a:rPr>
              <a:t>You always fill my heart with songs of deliverance whenever I am afraid,</a:t>
            </a:r>
          </a:p>
          <a:p>
            <a:pPr algn="ctr" eaLnBrk="1" hangingPunct="1">
              <a:buFont typeface="Monotype Sorts"/>
              <a:buNone/>
            </a:pPr>
            <a:endParaRPr lang="en-US" altLang="zh-TW" sz="4000" b="1" smtClean="0">
              <a:effectLst>
                <a:outerShdw blurRad="38100" dist="38100" dir="2700000" algn="tl">
                  <a:srgbClr val="000000"/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77200" cy="1276350"/>
          </a:xfrm>
        </p:spPr>
        <p:txBody>
          <a:bodyPr/>
          <a:lstStyle/>
          <a:p>
            <a:pPr algn="ctr" eaLnBrk="1" hangingPunct="1"/>
            <a:r>
              <a:rPr lang="en-US" altLang="zh-TW" sz="2400" i="0" dirty="0" smtClean="0"/>
              <a:t>S521      </a:t>
            </a:r>
            <a:r>
              <a:rPr lang="zh-TW" altLang="en-US" b="1" i="0" dirty="0" smtClean="0">
                <a:solidFill>
                  <a:schemeClr val="hlink"/>
                </a:solidFill>
                <a:latin typeface="全真顏體"/>
                <a:ea typeface="全真顏體"/>
                <a:cs typeface="全真顏體"/>
              </a:rPr>
              <a:t>你是我藏身處</a:t>
            </a:r>
            <a:r>
              <a:rPr lang="en-US" altLang="zh-TW" sz="6000" i="0" dirty="0" smtClean="0">
                <a:solidFill>
                  <a:schemeClr val="hlink"/>
                </a:solidFill>
                <a:latin typeface="全真顏體"/>
                <a:ea typeface="全真顏體"/>
                <a:cs typeface="全真顏體"/>
              </a:rPr>
              <a:t/>
            </a:r>
            <a:br>
              <a:rPr lang="en-US" altLang="zh-TW" sz="6000" i="0" dirty="0" smtClean="0">
                <a:solidFill>
                  <a:schemeClr val="hlink"/>
                </a:solidFill>
                <a:latin typeface="全真顏體"/>
                <a:ea typeface="全真顏體"/>
                <a:cs typeface="全真顏體"/>
              </a:rPr>
            </a:br>
            <a:r>
              <a:rPr lang="en-US" altLang="zh-TW" sz="3800" i="0" dirty="0" smtClean="0">
                <a:solidFill>
                  <a:schemeClr val="hlink"/>
                </a:solidFill>
                <a:latin typeface="全真顏體"/>
                <a:ea typeface="全真顏體"/>
                <a:cs typeface="全真顏體"/>
              </a:rPr>
              <a:t>You Are My Hiding Place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067800" cy="4419600"/>
          </a:xfrm>
          <a:noFill/>
        </p:spPr>
        <p:txBody>
          <a:bodyPr/>
          <a:lstStyle/>
          <a:p>
            <a:pPr algn="ctr" eaLnBrk="1" hangingPunct="1">
              <a:buFont typeface="Monotype Sorts"/>
              <a:buNone/>
            </a:pPr>
            <a:r>
              <a:rPr lang="zh-TW" altLang="en-US" sz="4000" b="1" smtClean="0">
                <a:latin typeface="DFKai-SB" panose="03000509000000000000" pitchFamily="65" charset="-120"/>
                <a:ea typeface="DFKai-SB" panose="03000509000000000000" pitchFamily="65" charset="-120"/>
              </a:rPr>
              <a:t>我願投靠你</a:t>
            </a:r>
            <a:r>
              <a:rPr lang="en-US" altLang="zh-TW" sz="4000" b="1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000" b="1" smtClean="0">
                <a:latin typeface="DFKai-SB" panose="03000509000000000000" pitchFamily="65" charset="-120"/>
                <a:ea typeface="DFKai-SB" panose="03000509000000000000" pitchFamily="65" charset="-120"/>
              </a:rPr>
              <a:t>我願投靠你</a:t>
            </a:r>
            <a:endParaRPr lang="en-US" altLang="zh-TW" sz="4000" b="1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 eaLnBrk="1" hangingPunct="1">
              <a:buFont typeface="Monotype Sorts"/>
              <a:buNone/>
            </a:pPr>
            <a:r>
              <a:rPr lang="zh-TW" altLang="en-US" sz="4000" b="1" smtClean="0">
                <a:latin typeface="DFKai-SB" panose="03000509000000000000" pitchFamily="65" charset="-120"/>
                <a:ea typeface="DFKai-SB" panose="03000509000000000000" pitchFamily="65" charset="-120"/>
              </a:rPr>
              <a:t>倚靠主賜我力量</a:t>
            </a:r>
            <a:r>
              <a:rPr lang="en-US" altLang="zh-TW" sz="4000" b="1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000" b="1" smtClean="0">
                <a:latin typeface="DFKai-SB" panose="03000509000000000000" pitchFamily="65" charset="-120"/>
                <a:ea typeface="DFKai-SB" panose="03000509000000000000" pitchFamily="65" charset="-120"/>
              </a:rPr>
              <a:t>使軟弱變剛強</a:t>
            </a:r>
            <a:endParaRPr lang="en-US" altLang="zh-TW" sz="4000" b="1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 eaLnBrk="1" hangingPunct="1">
              <a:buFont typeface="Monotype Sorts"/>
              <a:buNone/>
            </a:pPr>
            <a:r>
              <a:rPr lang="en-US" altLang="zh-TW" sz="4000" b="1" smtClean="0">
                <a:latin typeface="DFKai-SB" panose="03000509000000000000" pitchFamily="65" charset="-120"/>
                <a:ea typeface="DFKai-SB" panose="03000509000000000000" pitchFamily="65" charset="-120"/>
              </a:rPr>
              <a:t>I will trust in You.  I will trust in You; Let the weak say, “I am strong in the strength of the Lord”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winkle">
  <a:themeElements>
    <a:clrScheme name="Twinkle.pot 1">
      <a:dk1>
        <a:srgbClr val="2A004E"/>
      </a:dk1>
      <a:lt1>
        <a:srgbClr val="FFFFFF"/>
      </a:lt1>
      <a:dk2>
        <a:srgbClr val="500093"/>
      </a:dk2>
      <a:lt2>
        <a:srgbClr val="00CCCC"/>
      </a:lt2>
      <a:accent1>
        <a:srgbClr val="D60093"/>
      </a:accent1>
      <a:accent2>
        <a:srgbClr val="0000FF"/>
      </a:accent2>
      <a:accent3>
        <a:srgbClr val="B3AAC8"/>
      </a:accent3>
      <a:accent4>
        <a:srgbClr val="DADADA"/>
      </a:accent4>
      <a:accent5>
        <a:srgbClr val="E8AAC8"/>
      </a:accent5>
      <a:accent6>
        <a:srgbClr val="0000E7"/>
      </a:accent6>
      <a:hlink>
        <a:srgbClr val="FFFF00"/>
      </a:hlink>
      <a:folHlink>
        <a:srgbClr val="7500D7"/>
      </a:folHlink>
    </a:clrScheme>
    <a:fontScheme name="Twinkle.pot">
      <a:majorFont>
        <a:latin typeface="Times New Roman"/>
        <a:ea typeface="新細明體"/>
        <a:cs typeface="新細明體"/>
      </a:majorFont>
      <a:minorFont>
        <a:latin typeface="Times New Roman"/>
        <a:ea typeface="新細明體"/>
        <a:cs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9" charset="0"/>
            <a:ea typeface="新細明體" pitchFamily="-109" charset="-120"/>
            <a:cs typeface="新細明體" pitchFamily="-109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9" charset="0"/>
            <a:ea typeface="新細明體" pitchFamily="-109" charset="-120"/>
            <a:cs typeface="新細明體" pitchFamily="-109" charset="-120"/>
          </a:defRPr>
        </a:defPPr>
      </a:lstStyle>
    </a:lnDef>
  </a:objectDefaults>
  <a:extraClrSchemeLst>
    <a:extraClrScheme>
      <a:clrScheme name="Twinkle.pot 1">
        <a:dk1>
          <a:srgbClr val="2A004E"/>
        </a:dk1>
        <a:lt1>
          <a:srgbClr val="FFFFFF"/>
        </a:lt1>
        <a:dk2>
          <a:srgbClr val="500093"/>
        </a:dk2>
        <a:lt2>
          <a:srgbClr val="00CCCC"/>
        </a:lt2>
        <a:accent1>
          <a:srgbClr val="D60093"/>
        </a:accent1>
        <a:accent2>
          <a:srgbClr val="0000FF"/>
        </a:accent2>
        <a:accent3>
          <a:srgbClr val="B3AAC8"/>
        </a:accent3>
        <a:accent4>
          <a:srgbClr val="DADADA"/>
        </a:accent4>
        <a:accent5>
          <a:srgbClr val="E8AAC8"/>
        </a:accent5>
        <a:accent6>
          <a:srgbClr val="0000E7"/>
        </a:accent6>
        <a:hlink>
          <a:srgbClr val="FFFF00"/>
        </a:hlink>
        <a:folHlink>
          <a:srgbClr val="7500D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.pot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CC99FF"/>
        </a:accent1>
        <a:accent2>
          <a:srgbClr val="3366FF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.pot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777777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BDBDBD"/>
        </a:accent5>
        <a:accent6>
          <a:srgbClr val="B8B8B8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.pot 4">
        <a:dk1>
          <a:srgbClr val="000000"/>
        </a:dk1>
        <a:lt1>
          <a:srgbClr val="00CCCC"/>
        </a:lt1>
        <a:dk2>
          <a:srgbClr val="FFFFCC"/>
        </a:dk2>
        <a:lt2>
          <a:srgbClr val="009999"/>
        </a:lt2>
        <a:accent1>
          <a:srgbClr val="CC99FF"/>
        </a:accent1>
        <a:accent2>
          <a:srgbClr val="3366FF"/>
        </a:accent2>
        <a:accent3>
          <a:srgbClr val="AAE2E2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00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.pot 5">
        <a:dk1>
          <a:srgbClr val="003300"/>
        </a:dk1>
        <a:lt1>
          <a:srgbClr val="FFFFFF"/>
        </a:lt1>
        <a:dk2>
          <a:srgbClr val="669900"/>
        </a:dk2>
        <a:lt2>
          <a:srgbClr val="FFCC66"/>
        </a:lt2>
        <a:accent1>
          <a:srgbClr val="990033"/>
        </a:accent1>
        <a:accent2>
          <a:srgbClr val="FF9933"/>
        </a:accent2>
        <a:accent3>
          <a:srgbClr val="B8CAAA"/>
        </a:accent3>
        <a:accent4>
          <a:srgbClr val="DADADA"/>
        </a:accent4>
        <a:accent5>
          <a:srgbClr val="CAAAAD"/>
        </a:accent5>
        <a:accent6>
          <a:srgbClr val="E78A2D"/>
        </a:accent6>
        <a:hlink>
          <a:srgbClr val="CCCC00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.pot 6">
        <a:dk1>
          <a:srgbClr val="663300"/>
        </a:dk1>
        <a:lt1>
          <a:srgbClr val="FFFFFF"/>
        </a:lt1>
        <a:dk2>
          <a:srgbClr val="CC6600"/>
        </a:dk2>
        <a:lt2>
          <a:srgbClr val="FFCC00"/>
        </a:lt2>
        <a:accent1>
          <a:srgbClr val="990033"/>
        </a:accent1>
        <a:accent2>
          <a:srgbClr val="FF0033"/>
        </a:accent2>
        <a:accent3>
          <a:srgbClr val="E2B8AA"/>
        </a:accent3>
        <a:accent4>
          <a:srgbClr val="DADADA"/>
        </a:accent4>
        <a:accent5>
          <a:srgbClr val="CAAAAD"/>
        </a:accent5>
        <a:accent6>
          <a:srgbClr val="E7002D"/>
        </a:accent6>
        <a:hlink>
          <a:srgbClr val="CC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.pot 7">
        <a:dk1>
          <a:srgbClr val="660033"/>
        </a:dk1>
        <a:lt1>
          <a:srgbClr val="FFFFFF"/>
        </a:lt1>
        <a:dk2>
          <a:srgbClr val="990066"/>
        </a:dk2>
        <a:lt2>
          <a:srgbClr val="FFFF66"/>
        </a:lt2>
        <a:accent1>
          <a:srgbClr val="9933FF"/>
        </a:accent1>
        <a:accent2>
          <a:srgbClr val="00CCCC"/>
        </a:accent2>
        <a:accent3>
          <a:srgbClr val="CAAAB8"/>
        </a:accent3>
        <a:accent4>
          <a:srgbClr val="DADADA"/>
        </a:accent4>
        <a:accent5>
          <a:srgbClr val="CAADFF"/>
        </a:accent5>
        <a:accent6>
          <a:srgbClr val="00B9B9"/>
        </a:accent6>
        <a:hlink>
          <a:srgbClr val="CC66FF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</TotalTime>
  <Words>115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21" baseType="lpstr">
      <vt:lpstr>Arial</vt:lpstr>
      <vt:lpstr>SimSun</vt:lpstr>
      <vt:lpstr>Calibri</vt:lpstr>
      <vt:lpstr>Times New Roman</vt:lpstr>
      <vt:lpstr>新細明體</vt:lpstr>
      <vt:lpstr>Wingdings 2</vt:lpstr>
      <vt:lpstr>Monotype Sorts</vt:lpstr>
      <vt:lpstr>Malgun Gothic</vt:lpstr>
      <vt:lpstr>SimHei</vt:lpstr>
      <vt:lpstr>華康中黑體</vt:lpstr>
      <vt:lpstr>DFKai-SB</vt:lpstr>
      <vt:lpstr>Verdana</vt:lpstr>
      <vt:lpstr>華康粗黑體</vt:lpstr>
      <vt:lpstr>全真顏體</vt:lpstr>
      <vt:lpstr>STKaiti</vt:lpstr>
      <vt:lpstr>Helvetica Neue</vt:lpstr>
      <vt:lpstr>Microsoft JhengHei</vt:lpstr>
      <vt:lpstr>Angsana New</vt:lpstr>
      <vt:lpstr>Twinkle</vt:lpstr>
      <vt:lpstr>S521      你是我藏身處 You Are My Hiding Place</vt:lpstr>
      <vt:lpstr>S521      你是我藏身處 You Are My Hiding Place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LeiChen</dc:creator>
  <cp:lastModifiedBy>PEI</cp:lastModifiedBy>
  <cp:revision>103</cp:revision>
  <cp:lastPrinted>1601-01-01T00:00:00Z</cp:lastPrinted>
  <dcterms:created xsi:type="dcterms:W3CDTF">1601-01-01T00:00:00Z</dcterms:created>
  <dcterms:modified xsi:type="dcterms:W3CDTF">2019-02-23T15:36:29Z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