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2438339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2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1pPr>
    <a:lvl2pPr marL="0" marR="0" indent="457200" algn="ctr" defTabSz="2438339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2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2pPr>
    <a:lvl3pPr marL="0" marR="0" indent="914400" algn="ctr" defTabSz="2438339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2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3pPr>
    <a:lvl4pPr marL="0" marR="0" indent="1371600" algn="ctr" defTabSz="2438339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2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4pPr>
    <a:lvl5pPr marL="0" marR="0" indent="1828800" algn="ctr" defTabSz="2438339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2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5pPr>
    <a:lvl6pPr marL="0" marR="0" indent="2286000" algn="ctr" defTabSz="2438339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2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6pPr>
    <a:lvl7pPr marL="0" marR="0" indent="2743200" algn="ctr" defTabSz="2438339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2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7pPr>
    <a:lvl8pPr marL="0" marR="0" indent="3200400" algn="ctr" defTabSz="2438339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2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8pPr>
    <a:lvl9pPr marL="0" marR="0" indent="3657600" algn="ctr" defTabSz="2438339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2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000000"/>
              </a:solidFill>
              <a:prstDash val="solid"/>
              <a:miter lim="400000"/>
            </a:ln>
          </a:left>
          <a:right>
            <a:ln w="3175" cap="flat">
              <a:solidFill>
                <a:srgbClr val="000000"/>
              </a:solidFill>
              <a:prstDash val="solid"/>
              <a:miter lim="400000"/>
            </a:ln>
          </a:right>
          <a:top>
            <a:ln w="3175" cap="flat">
              <a:solidFill>
                <a:srgbClr val="000000"/>
              </a:solidFill>
              <a:prstDash val="solid"/>
              <a:miter lim="400000"/>
            </a:ln>
          </a:top>
          <a:bottom>
            <a:ln w="3175" cap="flat">
              <a:solidFill>
                <a:srgbClr val="000000"/>
              </a:solidFill>
              <a:prstDash val="solid"/>
              <a:miter lim="400000"/>
            </a:ln>
          </a:bottom>
          <a:insideH>
            <a:ln w="3175" cap="flat">
              <a:solidFill>
                <a:srgbClr val="000000"/>
              </a:solidFill>
              <a:prstDash val="solid"/>
              <a:miter lim="400000"/>
            </a:ln>
          </a:insideH>
          <a:insideV>
            <a:ln w="3175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175" cap="flat">
              <a:solidFill>
                <a:srgbClr val="000000"/>
              </a:solidFill>
              <a:prstDash val="solid"/>
              <a:miter lim="400000"/>
            </a:ln>
          </a:top>
          <a:bottom>
            <a:ln w="3175" cap="flat">
              <a:solidFill>
                <a:srgbClr val="000000"/>
              </a:solidFill>
              <a:prstDash val="solid"/>
              <a:miter lim="400000"/>
            </a:ln>
          </a:bottom>
          <a:insideH>
            <a:ln w="3175" cap="flat">
              <a:solidFill>
                <a:srgbClr val="000000"/>
              </a:solidFill>
              <a:prstDash val="solid"/>
              <a:miter lim="400000"/>
            </a:ln>
          </a:insideH>
          <a:insideV>
            <a:ln w="3175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000000"/>
              </a:solidFill>
              <a:prstDash val="solid"/>
              <a:miter lim="400000"/>
            </a:ln>
          </a:left>
          <a:right>
            <a:ln w="3175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3175" cap="flat">
              <a:solidFill>
                <a:srgbClr val="000000"/>
              </a:solidFill>
              <a:prstDash val="solid"/>
              <a:miter lim="400000"/>
            </a:ln>
          </a:bottom>
          <a:insideH>
            <a:ln w="3175" cap="flat">
              <a:solidFill>
                <a:srgbClr val="000000"/>
              </a:solidFill>
              <a:prstDash val="solid"/>
              <a:miter lim="400000"/>
            </a:ln>
          </a:insideH>
          <a:insideV>
            <a:ln w="3175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000000"/>
              </a:solidFill>
              <a:prstDash val="solid"/>
              <a:miter lim="400000"/>
            </a:ln>
          </a:left>
          <a:right>
            <a:ln w="3175" cap="flat">
              <a:solidFill>
                <a:srgbClr val="000000"/>
              </a:solidFill>
              <a:prstDash val="solid"/>
              <a:miter lim="400000"/>
            </a:ln>
          </a:right>
          <a:top>
            <a:ln w="3175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3175" cap="flat">
              <a:solidFill>
                <a:srgbClr val="000000"/>
              </a:solidFill>
              <a:prstDash val="solid"/>
              <a:miter lim="400000"/>
            </a:ln>
          </a:insideH>
          <a:insideV>
            <a:ln w="3175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536773"/>
              </a:solidFill>
              <a:prstDash val="solid"/>
              <a:miter lim="400000"/>
            </a:ln>
          </a:left>
          <a:right>
            <a:ln w="3175" cap="flat">
              <a:solidFill>
                <a:srgbClr val="536773"/>
              </a:solidFill>
              <a:prstDash val="solid"/>
              <a:miter lim="400000"/>
            </a:ln>
          </a:right>
          <a:top>
            <a:ln w="3175" cap="flat">
              <a:solidFill>
                <a:srgbClr val="536773"/>
              </a:solidFill>
              <a:prstDash val="solid"/>
              <a:miter lim="400000"/>
            </a:ln>
          </a:top>
          <a:bottom>
            <a:ln w="3175" cap="flat">
              <a:solidFill>
                <a:srgbClr val="536773"/>
              </a:solidFill>
              <a:prstDash val="solid"/>
              <a:miter lim="400000"/>
            </a:ln>
          </a:bottom>
          <a:insideH>
            <a:ln w="3175" cap="flat">
              <a:solidFill>
                <a:srgbClr val="536773"/>
              </a:solidFill>
              <a:prstDash val="solid"/>
              <a:miter lim="400000"/>
            </a:ln>
          </a:insideH>
          <a:insideV>
            <a:ln w="3175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175" cap="flat">
              <a:solidFill>
                <a:srgbClr val="536773"/>
              </a:solidFill>
              <a:prstDash val="solid"/>
              <a:miter lim="400000"/>
            </a:ln>
          </a:top>
          <a:bottom>
            <a:ln w="3175" cap="flat">
              <a:solidFill>
                <a:srgbClr val="536773"/>
              </a:solidFill>
              <a:prstDash val="solid"/>
              <a:miter lim="400000"/>
            </a:ln>
          </a:bottom>
          <a:insideH>
            <a:ln w="3175" cap="flat">
              <a:solidFill>
                <a:srgbClr val="536773"/>
              </a:solidFill>
              <a:prstDash val="solid"/>
              <a:miter lim="400000"/>
            </a:ln>
          </a:insideH>
          <a:insideV>
            <a:ln w="3175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536773"/>
              </a:solidFill>
              <a:prstDash val="solid"/>
              <a:miter lim="400000"/>
            </a:ln>
          </a:left>
          <a:right>
            <a:ln w="3175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3175" cap="flat">
              <a:solidFill>
                <a:srgbClr val="000000"/>
              </a:solidFill>
              <a:prstDash val="solid"/>
              <a:miter lim="400000"/>
            </a:ln>
          </a:bottom>
          <a:insideH>
            <a:ln w="3175" cap="flat">
              <a:solidFill>
                <a:srgbClr val="536773"/>
              </a:solidFill>
              <a:prstDash val="solid"/>
              <a:miter lim="400000"/>
            </a:ln>
          </a:insideH>
          <a:insideV>
            <a:ln w="3175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536773"/>
              </a:solidFill>
              <a:prstDash val="solid"/>
              <a:miter lim="400000"/>
            </a:ln>
          </a:left>
          <a:right>
            <a:ln w="3175" cap="flat">
              <a:solidFill>
                <a:srgbClr val="536773"/>
              </a:solidFill>
              <a:prstDash val="solid"/>
              <a:miter lim="400000"/>
            </a:ln>
          </a:right>
          <a:top>
            <a:ln w="3175" cap="flat">
              <a:solidFill>
                <a:srgbClr val="000000"/>
              </a:solidFill>
              <a:prstDash val="solid"/>
              <a:miter lim="400000"/>
            </a:ln>
          </a:top>
          <a:bottom>
            <a:ln w="3175" cap="flat">
              <a:solidFill>
                <a:srgbClr val="000000"/>
              </a:solidFill>
              <a:prstDash val="solid"/>
              <a:miter lim="400000"/>
            </a:ln>
          </a:bottom>
          <a:insideH>
            <a:ln w="3175" cap="flat">
              <a:solidFill>
                <a:srgbClr val="536773"/>
              </a:solidFill>
              <a:prstDash val="solid"/>
              <a:miter lim="400000"/>
            </a:ln>
          </a:insideH>
          <a:insideV>
            <a:ln w="3175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solidFill>
            <a:schemeClr val="accent1">
              <a:lumOff val="16847"/>
            </a:schemeClr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838383"/>
              </a:solidFill>
              <a:prstDash val="solid"/>
              <a:miter lim="400000"/>
            </a:ln>
          </a:left>
          <a:right>
            <a:ln w="3175" cap="flat">
              <a:solidFill>
                <a:srgbClr val="838383"/>
              </a:solidFill>
              <a:prstDash val="solid"/>
              <a:miter lim="400000"/>
            </a:ln>
          </a:right>
          <a:top>
            <a:ln w="3175" cap="flat">
              <a:solidFill>
                <a:srgbClr val="838383"/>
              </a:solidFill>
              <a:prstDash val="solid"/>
              <a:miter lim="400000"/>
            </a:ln>
          </a:top>
          <a:bottom>
            <a:ln w="3175" cap="flat">
              <a:solidFill>
                <a:srgbClr val="838383"/>
              </a:solidFill>
              <a:prstDash val="solid"/>
              <a:miter lim="400000"/>
            </a:ln>
          </a:bottom>
          <a:insideH>
            <a:ln w="3175" cap="flat">
              <a:solidFill>
                <a:srgbClr val="838383"/>
              </a:solidFill>
              <a:prstDash val="solid"/>
              <a:miter lim="400000"/>
            </a:ln>
          </a:insideH>
          <a:insideV>
            <a:ln w="3175" cap="flat">
              <a:solidFill>
                <a:srgbClr val="83838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3175" cap="flat">
              <a:solidFill>
                <a:srgbClr val="4D4D4D"/>
              </a:solidFill>
              <a:prstDash val="solid"/>
              <a:miter lim="400000"/>
            </a:ln>
          </a:left>
          <a:right>
            <a:ln w="3175" cap="flat">
              <a:solidFill>
                <a:srgbClr val="808080"/>
              </a:solidFill>
              <a:prstDash val="solid"/>
              <a:miter lim="400000"/>
            </a:ln>
          </a:right>
          <a:top>
            <a:ln w="3175" cap="flat">
              <a:solidFill>
                <a:srgbClr val="808080"/>
              </a:solidFill>
              <a:prstDash val="solid"/>
              <a:miter lim="400000"/>
            </a:ln>
          </a:top>
          <a:bottom>
            <a:ln w="3175" cap="flat">
              <a:solidFill>
                <a:srgbClr val="808080"/>
              </a:solidFill>
              <a:prstDash val="solid"/>
              <a:miter lim="400000"/>
            </a:ln>
          </a:bottom>
          <a:insideH>
            <a:ln w="3175" cap="flat">
              <a:solidFill>
                <a:srgbClr val="808080"/>
              </a:solidFill>
              <a:prstDash val="solid"/>
              <a:miter lim="400000"/>
            </a:ln>
          </a:insideH>
          <a:insideV>
            <a:ln w="3175" cap="flat">
              <a:solidFill>
                <a:srgbClr val="808080"/>
              </a:solidFill>
              <a:prstDash val="solid"/>
              <a:miter lim="400000"/>
            </a:ln>
          </a:insideV>
        </a:tcBdr>
        <a:fill>
          <a:solidFill>
            <a:srgbClr val="88FA4F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000000"/>
              </a:solidFill>
              <a:prstDash val="solid"/>
              <a:miter lim="400000"/>
            </a:ln>
          </a:left>
          <a:right>
            <a:ln w="3175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chemeClr val="accent3"/>
              </a:solidFill>
              <a:prstDash val="solid"/>
              <a:miter lim="400000"/>
            </a:ln>
          </a:top>
          <a:bottom>
            <a:ln w="3175" cap="flat">
              <a:solidFill>
                <a:srgbClr val="4D4D4D"/>
              </a:solidFill>
              <a:prstDash val="solid"/>
              <a:miter lim="400000"/>
            </a:ln>
          </a:bottom>
          <a:insideH>
            <a:ln w="3175" cap="flat">
              <a:solidFill>
                <a:srgbClr val="000000"/>
              </a:solidFill>
              <a:prstDash val="solid"/>
              <a:miter lim="400000"/>
            </a:ln>
          </a:insideH>
          <a:insideV>
            <a:ln w="3175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3175" cap="flat">
              <a:solidFill>
                <a:srgbClr val="4D4D4D"/>
              </a:solidFill>
              <a:prstDash val="solid"/>
              <a:miter lim="400000"/>
            </a:ln>
          </a:left>
          <a:right>
            <a:ln w="3175" cap="flat">
              <a:solidFill>
                <a:srgbClr val="4D4D4D"/>
              </a:solidFill>
              <a:prstDash val="solid"/>
              <a:miter lim="400000"/>
            </a:ln>
          </a:right>
          <a:top>
            <a:ln w="3175" cap="flat">
              <a:solidFill>
                <a:srgbClr val="4D4D4D"/>
              </a:solidFill>
              <a:prstDash val="solid"/>
              <a:miter lim="400000"/>
            </a:ln>
          </a:top>
          <a:bottom>
            <a:ln w="3175" cap="flat">
              <a:solidFill>
                <a:srgbClr val="4D4D4D"/>
              </a:solidFill>
              <a:prstDash val="solid"/>
              <a:miter lim="400000"/>
            </a:ln>
          </a:bottom>
          <a:insideH>
            <a:ln w="3175" cap="flat">
              <a:solidFill>
                <a:srgbClr val="4D4D4D"/>
              </a:solidFill>
              <a:prstDash val="solid"/>
              <a:miter lim="400000"/>
            </a:ln>
          </a:insideH>
          <a:insideV>
            <a:ln w="3175" cap="flat">
              <a:solidFill>
                <a:srgbClr val="4D4D4D"/>
              </a:solidFill>
              <a:prstDash val="solid"/>
              <a:miter lim="400000"/>
            </a:ln>
          </a:insideV>
        </a:tcBdr>
        <a:fill>
          <a:solidFill>
            <a:srgbClr val="60D937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5B5A5A"/>
              </a:solidFill>
              <a:prstDash val="solid"/>
              <a:miter lim="400000"/>
            </a:ln>
          </a:left>
          <a:right>
            <a:ln w="3175" cap="flat">
              <a:solidFill>
                <a:srgbClr val="5B5A5A"/>
              </a:solidFill>
              <a:prstDash val="solid"/>
              <a:miter lim="400000"/>
            </a:ln>
          </a:right>
          <a:top>
            <a:ln w="3175" cap="flat">
              <a:solidFill>
                <a:srgbClr val="5B5A5A"/>
              </a:solidFill>
              <a:prstDash val="solid"/>
              <a:miter lim="400000"/>
            </a:ln>
          </a:top>
          <a:bottom>
            <a:ln w="3175" cap="flat">
              <a:solidFill>
                <a:srgbClr val="5B5A5A"/>
              </a:solidFill>
              <a:prstDash val="solid"/>
              <a:miter lim="400000"/>
            </a:ln>
          </a:bottom>
          <a:insideH>
            <a:ln w="3175" cap="flat">
              <a:solidFill>
                <a:srgbClr val="5B5A5A"/>
              </a:solidFill>
              <a:prstDash val="solid"/>
              <a:miter lim="400000"/>
            </a:ln>
          </a:insideH>
          <a:insideV>
            <a:ln w="3175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chemeClr val="accent4">
              <a:hueOff val="348544"/>
              <a:lumOff val="7139"/>
            </a:schemeClr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3175" cap="flat">
              <a:solidFill>
                <a:srgbClr val="5B5A5A"/>
              </a:solidFill>
              <a:prstDash val="solid"/>
              <a:miter lim="400000"/>
            </a:ln>
          </a:left>
          <a:right>
            <a:ln w="3175" cap="flat">
              <a:solidFill>
                <a:srgbClr val="5B5A5A"/>
              </a:solidFill>
              <a:prstDash val="solid"/>
              <a:miter lim="400000"/>
            </a:ln>
          </a:right>
          <a:top>
            <a:ln w="3175" cap="flat">
              <a:solidFill>
                <a:srgbClr val="5B5A5A"/>
              </a:solidFill>
              <a:prstDash val="solid"/>
              <a:miter lim="400000"/>
            </a:ln>
          </a:top>
          <a:bottom>
            <a:ln w="3175" cap="flat">
              <a:solidFill>
                <a:srgbClr val="5B5A5A"/>
              </a:solidFill>
              <a:prstDash val="solid"/>
              <a:miter lim="400000"/>
            </a:ln>
          </a:bottom>
          <a:insideH>
            <a:ln w="3175" cap="flat">
              <a:solidFill>
                <a:srgbClr val="5B5A5A"/>
              </a:solidFill>
              <a:prstDash val="solid"/>
              <a:miter lim="400000"/>
            </a:ln>
          </a:insideH>
          <a:insideV>
            <a:ln w="3175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8BB00"/>
          </a:solidFill>
        </a:fill>
      </a:tcStyle>
    </a:firstCol>
    <a:la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3175" cap="flat">
              <a:solidFill>
                <a:srgbClr val="5B5A5A"/>
              </a:solidFill>
              <a:prstDash val="solid"/>
              <a:miter lim="400000"/>
            </a:ln>
          </a:left>
          <a:right>
            <a:ln w="3175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F8BA00"/>
              </a:solidFill>
              <a:prstDash val="solid"/>
              <a:miter lim="400000"/>
            </a:ln>
          </a:top>
          <a:bottom>
            <a:ln w="3175" cap="flat">
              <a:solidFill>
                <a:srgbClr val="5B5A5A"/>
              </a:solidFill>
              <a:prstDash val="solid"/>
              <a:miter lim="400000"/>
            </a:ln>
          </a:bottom>
          <a:insideH>
            <a:ln w="3175" cap="flat">
              <a:solidFill>
                <a:srgbClr val="5B5A5A"/>
              </a:solidFill>
              <a:prstDash val="solid"/>
              <a:miter lim="400000"/>
            </a:ln>
          </a:insideH>
          <a:insideV>
            <a:ln w="3175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3175" cap="flat">
              <a:solidFill>
                <a:srgbClr val="5B5A5A"/>
              </a:solidFill>
              <a:prstDash val="solid"/>
              <a:miter lim="400000"/>
            </a:ln>
          </a:left>
          <a:right>
            <a:ln w="3175" cap="flat">
              <a:solidFill>
                <a:srgbClr val="5B5A5A"/>
              </a:solidFill>
              <a:prstDash val="solid"/>
              <a:miter lim="400000"/>
            </a:ln>
          </a:right>
          <a:top>
            <a:ln w="3175" cap="flat">
              <a:solidFill>
                <a:srgbClr val="5B5A5A"/>
              </a:solidFill>
              <a:prstDash val="solid"/>
              <a:miter lim="400000"/>
            </a:ln>
          </a:top>
          <a:bottom>
            <a:ln w="3175" cap="flat">
              <a:solidFill>
                <a:srgbClr val="5B5A5A"/>
              </a:solidFill>
              <a:prstDash val="solid"/>
              <a:miter lim="400000"/>
            </a:ln>
          </a:bottom>
          <a:insideH>
            <a:ln w="3175" cap="flat">
              <a:solidFill>
                <a:srgbClr val="5B5A5A"/>
              </a:solidFill>
              <a:prstDash val="solid"/>
              <a:miter lim="400000"/>
            </a:ln>
          </a:insideH>
          <a:insideV>
            <a:ln w="3175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464646"/>
              </a:solidFill>
              <a:prstDash val="solid"/>
              <a:miter lim="400000"/>
            </a:ln>
          </a:left>
          <a:right>
            <a:ln w="3175" cap="flat">
              <a:solidFill>
                <a:srgbClr val="464646"/>
              </a:solidFill>
              <a:prstDash val="solid"/>
              <a:miter lim="400000"/>
            </a:ln>
          </a:right>
          <a:top>
            <a:ln w="3175" cap="flat">
              <a:solidFill>
                <a:srgbClr val="464646"/>
              </a:solidFill>
              <a:prstDash val="solid"/>
              <a:miter lim="400000"/>
            </a:ln>
          </a:top>
          <a:bottom>
            <a:ln w="3175" cap="flat">
              <a:solidFill>
                <a:srgbClr val="464646"/>
              </a:solidFill>
              <a:prstDash val="solid"/>
              <a:miter lim="400000"/>
            </a:ln>
          </a:bottom>
          <a:insideH>
            <a:ln w="3175" cap="flat">
              <a:solidFill>
                <a:srgbClr val="464646"/>
              </a:solidFill>
              <a:prstDash val="solid"/>
              <a:miter lim="400000"/>
            </a:ln>
          </a:insideH>
          <a:insideV>
            <a:ln w="3175" cap="flat">
              <a:solidFill>
                <a:srgbClr val="46464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D4D5D5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3175" cap="flat">
              <a:solidFill>
                <a:srgbClr val="5E5E5E"/>
              </a:solidFill>
              <a:prstDash val="solid"/>
              <a:miter lim="400000"/>
            </a:ln>
          </a:left>
          <a:right>
            <a:ln w="3175" cap="flat">
              <a:solidFill>
                <a:srgbClr val="A6AAA9"/>
              </a:solidFill>
              <a:prstDash val="solid"/>
              <a:miter lim="400000"/>
            </a:ln>
          </a:right>
          <a:top>
            <a:ln w="3175" cap="flat">
              <a:solidFill>
                <a:srgbClr val="C3C3C3"/>
              </a:solidFill>
              <a:prstDash val="solid"/>
              <a:miter lim="400000"/>
            </a:ln>
          </a:top>
          <a:bottom>
            <a:ln w="3175" cap="flat">
              <a:solidFill>
                <a:srgbClr val="C3C3C3"/>
              </a:solidFill>
              <a:prstDash val="solid"/>
              <a:miter lim="400000"/>
            </a:ln>
          </a:bottom>
          <a:insideH>
            <a:ln w="3175" cap="flat">
              <a:solidFill>
                <a:srgbClr val="C3C3C3"/>
              </a:solidFill>
              <a:prstDash val="solid"/>
              <a:miter lim="400000"/>
            </a:ln>
          </a:insideH>
          <a:insideV>
            <a:ln w="3175" cap="flat">
              <a:solidFill>
                <a:srgbClr val="C3C3C3"/>
              </a:solidFill>
              <a:prstDash val="solid"/>
              <a:miter lim="400000"/>
            </a:ln>
          </a:insideV>
        </a:tcBdr>
        <a:fill>
          <a:solidFill>
            <a:srgbClr val="CB2A7B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5E5E5E"/>
              </a:solidFill>
              <a:prstDash val="solid"/>
              <a:miter lim="400000"/>
            </a:ln>
          </a:left>
          <a:right>
            <a:ln w="3175" cap="flat">
              <a:solidFill>
                <a:srgbClr val="5E5E5E"/>
              </a:solidFill>
              <a:prstDash val="solid"/>
              <a:miter lim="400000"/>
            </a:ln>
          </a:right>
          <a:top>
            <a:ln w="12700" cap="flat">
              <a:solidFill>
                <a:srgbClr val="CB297B"/>
              </a:solidFill>
              <a:prstDash val="solid"/>
              <a:miter lim="400000"/>
            </a:ln>
          </a:top>
          <a:bottom>
            <a:ln w="3175" cap="flat">
              <a:solidFill>
                <a:srgbClr val="5E5E5E"/>
              </a:solidFill>
              <a:prstDash val="solid"/>
              <a:miter lim="400000"/>
            </a:ln>
          </a:bottom>
          <a:insideH>
            <a:ln w="3175" cap="flat">
              <a:solidFill>
                <a:srgbClr val="5E5E5E"/>
              </a:solidFill>
              <a:prstDash val="solid"/>
              <a:miter lim="400000"/>
            </a:ln>
          </a:insideH>
          <a:insideV>
            <a:ln w="3175" cap="flat">
              <a:solidFill>
                <a:srgbClr val="5E5E5E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3175" cap="flat">
              <a:solidFill>
                <a:srgbClr val="A6AAA9"/>
              </a:solidFill>
              <a:prstDash val="solid"/>
              <a:miter lim="400000"/>
            </a:ln>
          </a:left>
          <a:right>
            <a:ln w="3175" cap="flat">
              <a:solidFill>
                <a:srgbClr val="A6AAA9"/>
              </a:solidFill>
              <a:prstDash val="solid"/>
              <a:miter lim="400000"/>
            </a:ln>
          </a:right>
          <a:top>
            <a:ln w="3175" cap="flat">
              <a:solidFill>
                <a:srgbClr val="5E5E5E"/>
              </a:solidFill>
              <a:prstDash val="solid"/>
              <a:miter lim="400000"/>
            </a:ln>
          </a:top>
          <a:bottom>
            <a:ln w="3175" cap="flat">
              <a:solidFill>
                <a:srgbClr val="A6AAA9"/>
              </a:solidFill>
              <a:prstDash val="solid"/>
              <a:miter lim="400000"/>
            </a:ln>
          </a:bottom>
          <a:insideH>
            <a:ln w="3175" cap="flat">
              <a:solidFill>
                <a:srgbClr val="A6AAA9"/>
              </a:solidFill>
              <a:prstDash val="solid"/>
              <a:miter lim="400000"/>
            </a:ln>
          </a:insideH>
          <a:insideV>
            <a:ln w="3175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991A5F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000000"/>
              </a:solidFill>
              <a:prstDash val="solid"/>
              <a:miter lim="400000"/>
            </a:ln>
          </a:left>
          <a:right>
            <a:ln w="3175" cap="flat">
              <a:solidFill>
                <a:srgbClr val="000000"/>
              </a:solidFill>
              <a:prstDash val="solid"/>
              <a:miter lim="400000"/>
            </a:ln>
          </a:right>
          <a:top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6C6C6C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000000"/>
              </a:solidFill>
              <a:prstDash val="solid"/>
              <a:miter lim="400000"/>
            </a:ln>
          </a:left>
          <a:right>
            <a:ln w="3175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3175" cap="flat">
              <a:solidFill>
                <a:srgbClr val="6C6C6C"/>
              </a:solidFill>
              <a:prstDash val="solid"/>
              <a:miter lim="400000"/>
            </a:ln>
          </a:bottom>
          <a:insideH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000000"/>
              </a:solidFill>
              <a:prstDash val="solid"/>
              <a:miter lim="400000"/>
            </a:ln>
          </a:left>
          <a:right>
            <a:ln w="3175" cap="flat">
              <a:solidFill>
                <a:srgbClr val="000000"/>
              </a:solidFill>
              <a:prstDash val="solid"/>
              <a:miter lim="400000"/>
            </a:ln>
          </a:right>
          <a:top>
            <a:ln w="3175" cap="flat">
              <a:solidFill>
                <a:srgbClr val="6C6C6C"/>
              </a:solidFill>
              <a:prstDash val="solid"/>
              <a:miter lim="400000"/>
            </a:ln>
          </a:top>
          <a:bottom>
            <a:ln w="3175" cap="flat">
              <a:solidFill>
                <a:srgbClr val="000000"/>
              </a:solidFill>
              <a:prstDash val="solid"/>
              <a:miter lim="400000"/>
            </a:ln>
          </a:bottom>
          <a:insideH>
            <a:ln w="3175" cap="flat">
              <a:solidFill>
                <a:srgbClr val="000000"/>
              </a:solidFill>
              <a:prstDash val="solid"/>
              <a:miter lim="400000"/>
            </a:ln>
          </a:insideH>
          <a:insideV>
            <a:ln w="3175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D6DCE0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49" name="Shape 149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1pPr>
    <a:lvl2pPr indent="228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2pPr>
    <a:lvl3pPr indent="457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3pPr>
    <a:lvl4pPr indent="685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4pPr>
    <a:lvl5pPr indent="9144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5pPr>
    <a:lvl6pPr indent="11430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6pPr>
    <a:lvl7pPr indent="1371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7pPr>
    <a:lvl8pPr indent="1600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8pPr>
    <a:lvl9pPr indent="1828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Author and Date"/>
          <p:cNvSpPr txBox="1"/>
          <p:nvPr>
            <p:ph type="body" sz="quarter" idx="21" hasCustomPrompt="1"/>
          </p:nvPr>
        </p:nvSpPr>
        <p:spPr>
          <a:xfrm>
            <a:off x="3949005" y="10599872"/>
            <a:ext cx="16478254" cy="477734"/>
          </a:xfrm>
          <a:prstGeom prst="rect">
            <a:avLst/>
          </a:prstGeom>
        </p:spPr>
        <p:txBody>
          <a:bodyPr lIns="34290" tIns="34290" rIns="34290" bIns="34290"/>
          <a:lstStyle>
            <a:lvl1pPr defTabSz="726440">
              <a:defRPr sz="2816">
                <a:solidFill>
                  <a:srgbClr val="FFFFFF"/>
                </a:solidFill>
              </a:defRPr>
            </a:lvl1pPr>
          </a:lstStyle>
          <a:p>
            <a:pPr/>
            <a:r>
              <a:t>Author and Date</a:t>
            </a:r>
          </a:p>
        </p:txBody>
      </p:sp>
      <p:sp>
        <p:nvSpPr>
          <p:cNvPr id="12" name="Presentation Title"/>
          <p:cNvSpPr txBox="1"/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Presentation Title</a:t>
            </a:r>
          </a:p>
        </p:txBody>
      </p:sp>
      <p:sp>
        <p:nvSpPr>
          <p:cNvPr id="13" name="Body Level One…"/>
          <p:cNvSpPr txBox="1"/>
          <p:nvPr>
            <p:ph type="body" sz="quarter" idx="1" hasCustomPrompt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Presentation Subtitle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tatement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Body Level One…"/>
          <p:cNvSpPr txBox="1"/>
          <p:nvPr>
            <p:ph type="body" sz="quarter" idx="1" hasCustomPrompt="1"/>
          </p:nvPr>
        </p:nvSpPr>
        <p:spPr>
          <a:xfrm>
            <a:off x="3952874" y="5405132"/>
            <a:ext cx="16478251" cy="2905736"/>
          </a:xfrm>
          <a:prstGeom prst="rect">
            <a:avLst/>
          </a:prstGeom>
        </p:spPr>
        <p:txBody>
          <a:bodyPr anchor="ctr"/>
          <a:lstStyle>
            <a:lvl1pPr algn="ctr" defTabSz="2438339">
              <a:lnSpc>
                <a:spcPct val="80000"/>
              </a:lnSpc>
              <a:defRPr b="0" spc="-228" sz="11400">
                <a:solidFill>
                  <a:schemeClr val="accent1">
                    <a:hueOff val="114395"/>
                    <a:lumOff val="-24975"/>
                  </a:schemeClr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  <a:lvl2pPr algn="ctr" defTabSz="2438339">
              <a:lnSpc>
                <a:spcPct val="80000"/>
              </a:lnSpc>
              <a:defRPr b="0" spc="-228" sz="11400">
                <a:solidFill>
                  <a:schemeClr val="accent1">
                    <a:hueOff val="114395"/>
                    <a:lumOff val="-24975"/>
                  </a:schemeClr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2pPr>
            <a:lvl3pPr algn="ctr" defTabSz="2438339">
              <a:lnSpc>
                <a:spcPct val="80000"/>
              </a:lnSpc>
              <a:defRPr b="0" spc="-228" sz="11400">
                <a:solidFill>
                  <a:schemeClr val="accent1">
                    <a:hueOff val="114395"/>
                    <a:lumOff val="-24975"/>
                  </a:schemeClr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3pPr>
            <a:lvl4pPr algn="ctr" defTabSz="2438339">
              <a:lnSpc>
                <a:spcPct val="80000"/>
              </a:lnSpc>
              <a:defRPr b="0" spc="-228" sz="11400">
                <a:solidFill>
                  <a:schemeClr val="accent1">
                    <a:hueOff val="114395"/>
                    <a:lumOff val="-24975"/>
                  </a:schemeClr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4pPr>
            <a:lvl5pPr algn="ctr" defTabSz="2438339">
              <a:lnSpc>
                <a:spcPct val="80000"/>
              </a:lnSpc>
              <a:defRPr b="0" spc="-228" sz="11400">
                <a:solidFill>
                  <a:schemeClr val="accent1">
                    <a:hueOff val="114395"/>
                    <a:lumOff val="-24975"/>
                  </a:schemeClr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5pPr>
          </a:lstStyle>
          <a:p>
            <a:pPr/>
            <a:r>
              <a:t>Statement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9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ig Fact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Body Level One…"/>
          <p:cNvSpPr txBox="1"/>
          <p:nvPr>
            <p:ph type="body" sz="half" idx="1" hasCustomPrompt="1"/>
          </p:nvPr>
        </p:nvSpPr>
        <p:spPr>
          <a:xfrm>
            <a:off x="3952874" y="2521445"/>
            <a:ext cx="16478251" cy="5431188"/>
          </a:xfrm>
          <a:prstGeom prst="rect">
            <a:avLst/>
          </a:prstGeom>
        </p:spPr>
        <p:txBody>
          <a:bodyPr anchor="b"/>
          <a:lstStyle>
            <a:lvl1pPr algn="ctr" defTabSz="2438339">
              <a:lnSpc>
                <a:spcPct val="80000"/>
              </a:lnSpc>
              <a:defRPr spc="-246" sz="24600">
                <a:solidFill>
                  <a:schemeClr val="accent1">
                    <a:hueOff val="114395"/>
                    <a:lumOff val="-24975"/>
                  </a:schemeClr>
                </a:solidFill>
              </a:defRPr>
            </a:lvl1pPr>
            <a:lvl2pPr algn="ctr" defTabSz="2438339">
              <a:lnSpc>
                <a:spcPct val="80000"/>
              </a:lnSpc>
              <a:defRPr spc="-246" sz="24600">
                <a:solidFill>
                  <a:schemeClr val="accent1">
                    <a:hueOff val="114395"/>
                    <a:lumOff val="-24975"/>
                  </a:schemeClr>
                </a:solidFill>
              </a:defRPr>
            </a:lvl2pPr>
            <a:lvl3pPr algn="ctr" defTabSz="2438339">
              <a:lnSpc>
                <a:spcPct val="80000"/>
              </a:lnSpc>
              <a:defRPr spc="-246" sz="24600">
                <a:solidFill>
                  <a:schemeClr val="accent1">
                    <a:hueOff val="114395"/>
                    <a:lumOff val="-24975"/>
                  </a:schemeClr>
                </a:solidFill>
              </a:defRPr>
            </a:lvl3pPr>
            <a:lvl4pPr algn="ctr" defTabSz="2438339">
              <a:lnSpc>
                <a:spcPct val="80000"/>
              </a:lnSpc>
              <a:defRPr spc="-246" sz="24600">
                <a:solidFill>
                  <a:schemeClr val="accent1">
                    <a:hueOff val="114395"/>
                    <a:lumOff val="-24975"/>
                  </a:schemeClr>
                </a:solidFill>
              </a:defRPr>
            </a:lvl4pPr>
            <a:lvl5pPr algn="ctr" defTabSz="2438339">
              <a:lnSpc>
                <a:spcPct val="80000"/>
              </a:lnSpc>
              <a:defRPr spc="-246" sz="24600">
                <a:solidFill>
                  <a:schemeClr val="accent1">
                    <a:hueOff val="114395"/>
                    <a:lumOff val="-24975"/>
                  </a:schemeClr>
                </a:solidFill>
              </a:defRPr>
            </a:lvl5pPr>
          </a:lstStyle>
          <a:p>
            <a:pPr/>
            <a:r>
              <a:t>100%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07" name="Fact information"/>
          <p:cNvSpPr txBox="1"/>
          <p:nvPr>
            <p:ph type="body" sz="quarter" idx="21" hasCustomPrompt="1"/>
          </p:nvPr>
        </p:nvSpPr>
        <p:spPr>
          <a:xfrm>
            <a:off x="3952874" y="7911135"/>
            <a:ext cx="16478251" cy="701085"/>
          </a:xfrm>
          <a:prstGeom prst="rect">
            <a:avLst/>
          </a:prstGeom>
        </p:spPr>
        <p:txBody>
          <a:bodyPr lIns="34290" tIns="34290" rIns="34290" bIns="34290"/>
          <a:lstStyle>
            <a:lvl1pPr algn="ctr" defTabSz="668655">
              <a:defRPr sz="4212">
                <a:solidFill>
                  <a:srgbClr val="000000"/>
                </a:solidFill>
              </a:defRPr>
            </a:lvl1pPr>
          </a:lstStyle>
          <a:p>
            <a:pPr/>
            <a:r>
              <a:t>Fact information</a:t>
            </a:r>
          </a:p>
        </p:txBody>
      </p:sp>
      <p:sp>
        <p:nvSpPr>
          <p:cNvPr id="10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Attribution"/>
          <p:cNvSpPr txBox="1"/>
          <p:nvPr>
            <p:ph type="body" sz="quarter" idx="21" hasCustomPrompt="1"/>
          </p:nvPr>
        </p:nvSpPr>
        <p:spPr>
          <a:xfrm>
            <a:off x="4908618" y="9721091"/>
            <a:ext cx="15111939" cy="477734"/>
          </a:xfrm>
          <a:prstGeom prst="rect">
            <a:avLst/>
          </a:prstGeom>
        </p:spPr>
        <p:txBody>
          <a:bodyPr lIns="34290" tIns="34290" rIns="34290" bIns="34290"/>
          <a:lstStyle>
            <a:lvl1pPr defTabSz="726440">
              <a:defRPr sz="2816">
                <a:solidFill>
                  <a:srgbClr val="000000"/>
                </a:solidFill>
              </a:defRPr>
            </a:lvl1pPr>
          </a:lstStyle>
          <a:p>
            <a:pPr/>
            <a:r>
              <a:t>Attribution</a:t>
            </a:r>
          </a:p>
        </p:txBody>
      </p:sp>
      <p:sp>
        <p:nvSpPr>
          <p:cNvPr id="116" name="Body Level One…"/>
          <p:cNvSpPr txBox="1"/>
          <p:nvPr>
            <p:ph type="body" sz="quarter" idx="1" hasCustomPrompt="1"/>
          </p:nvPr>
        </p:nvSpPr>
        <p:spPr>
          <a:xfrm>
            <a:off x="4363441" y="5419395"/>
            <a:ext cx="15657117" cy="2877210"/>
          </a:xfrm>
          <a:prstGeom prst="rect">
            <a:avLst/>
          </a:prstGeom>
        </p:spPr>
        <p:txBody>
          <a:bodyPr/>
          <a:lstStyle>
            <a:lvl1pPr marL="638922" indent="-469899" defTabSz="2438339">
              <a:lnSpc>
                <a:spcPct val="90000"/>
              </a:lnSpc>
              <a:defRPr b="0" spc="-168" sz="8400">
                <a:solidFill>
                  <a:schemeClr val="accent1">
                    <a:hueOff val="114395"/>
                    <a:lumOff val="-24975"/>
                  </a:schemeClr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  <a:lvl2pPr marL="638922" indent="-12699" defTabSz="2438339">
              <a:lnSpc>
                <a:spcPct val="90000"/>
              </a:lnSpc>
              <a:defRPr b="0" spc="-168" sz="8400">
                <a:solidFill>
                  <a:schemeClr val="accent1">
                    <a:hueOff val="114395"/>
                    <a:lumOff val="-24975"/>
                  </a:schemeClr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2pPr>
            <a:lvl3pPr marL="638922" indent="444500" defTabSz="2438339">
              <a:lnSpc>
                <a:spcPct val="90000"/>
              </a:lnSpc>
              <a:defRPr b="0" spc="-168" sz="8400">
                <a:solidFill>
                  <a:schemeClr val="accent1">
                    <a:hueOff val="114395"/>
                    <a:lumOff val="-24975"/>
                  </a:schemeClr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3pPr>
            <a:lvl4pPr marL="638922" indent="901700" defTabSz="2438339">
              <a:lnSpc>
                <a:spcPct val="90000"/>
              </a:lnSpc>
              <a:defRPr b="0" spc="-168" sz="8400">
                <a:solidFill>
                  <a:schemeClr val="accent1">
                    <a:hueOff val="114395"/>
                    <a:lumOff val="-24975"/>
                  </a:schemeClr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4pPr>
            <a:lvl5pPr marL="638922" indent="1358900" defTabSz="2438339">
              <a:lnSpc>
                <a:spcPct val="90000"/>
              </a:lnSpc>
              <a:defRPr b="0" spc="-168" sz="8400">
                <a:solidFill>
                  <a:schemeClr val="accent1">
                    <a:hueOff val="114395"/>
                    <a:lumOff val="-24975"/>
                  </a:schemeClr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5pPr>
          </a:lstStyle>
          <a:p>
            <a:pPr/>
            <a:r>
              <a:t>“Notable Quote”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17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3 Up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617931575_1991x1322.jpg"/>
          <p:cNvSpPr/>
          <p:nvPr>
            <p:ph type="pic" sz="quarter" idx="21"/>
          </p:nvPr>
        </p:nvSpPr>
        <p:spPr>
          <a:xfrm>
            <a:off x="14625378" y="2667000"/>
            <a:ext cx="6125376" cy="4067176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25" name="740627569_2880x1920.jpg"/>
          <p:cNvSpPr/>
          <p:nvPr>
            <p:ph type="pic" sz="quarter" idx="22"/>
          </p:nvPr>
        </p:nvSpPr>
        <p:spPr>
          <a:xfrm>
            <a:off x="14644329" y="7028979"/>
            <a:ext cx="6111311" cy="4074208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26" name="996267730_2880x1920.jpg"/>
          <p:cNvSpPr/>
          <p:nvPr>
            <p:ph type="pic" sz="half" idx="23"/>
          </p:nvPr>
        </p:nvSpPr>
        <p:spPr>
          <a:xfrm>
            <a:off x="2954523" y="2667000"/>
            <a:ext cx="12644415" cy="842961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27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996267730_2880x1920.jpg"/>
          <p:cNvSpPr/>
          <p:nvPr>
            <p:ph type="pic" idx="21"/>
          </p:nvPr>
        </p:nvSpPr>
        <p:spPr>
          <a:xfrm>
            <a:off x="3047999" y="761999"/>
            <a:ext cx="18288001" cy="1219200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3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Photo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740627569_2880x1920.jpg"/>
          <p:cNvSpPr/>
          <p:nvPr>
            <p:ph type="pic" idx="21"/>
          </p:nvPr>
        </p:nvSpPr>
        <p:spPr>
          <a:xfrm>
            <a:off x="3047999" y="761999"/>
            <a:ext cx="18288001" cy="1219200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22" name="Presentation Title"/>
          <p:cNvSpPr txBox="1"/>
          <p:nvPr>
            <p:ph type="title" hasCustomPrompt="1"/>
          </p:nvPr>
        </p:nvSpPr>
        <p:spPr>
          <a:xfrm>
            <a:off x="3952874" y="7058025"/>
            <a:ext cx="16478251" cy="3486151"/>
          </a:xfrm>
          <a:prstGeom prst="rect">
            <a:avLst/>
          </a:prstGeom>
        </p:spPr>
        <p:txBody>
          <a:bodyPr/>
          <a:lstStyle/>
          <a:p>
            <a:pPr/>
            <a:r>
              <a:t>Presentation Title</a:t>
            </a:r>
          </a:p>
        </p:txBody>
      </p:sp>
      <p:sp>
        <p:nvSpPr>
          <p:cNvPr id="23" name="Author and Date"/>
          <p:cNvSpPr txBox="1"/>
          <p:nvPr>
            <p:ph type="body" sz="quarter" idx="22" hasCustomPrompt="1"/>
          </p:nvPr>
        </p:nvSpPr>
        <p:spPr>
          <a:xfrm>
            <a:off x="3953767" y="2544103"/>
            <a:ext cx="16476467" cy="477734"/>
          </a:xfrm>
          <a:prstGeom prst="rect">
            <a:avLst/>
          </a:prstGeom>
        </p:spPr>
        <p:txBody>
          <a:bodyPr lIns="34290" tIns="34290" rIns="34290" bIns="34290"/>
          <a:lstStyle>
            <a:lvl1pPr defTabSz="726440">
              <a:defRPr sz="2816">
                <a:solidFill>
                  <a:srgbClr val="000000"/>
                </a:solidFill>
              </a:defRPr>
            </a:lvl1pPr>
          </a:lstStyle>
          <a:p>
            <a:pPr/>
            <a:r>
              <a:t>Author and Date</a:t>
            </a:r>
          </a:p>
        </p:txBody>
      </p:sp>
      <p:sp>
        <p:nvSpPr>
          <p:cNvPr id="24" name="Body Level One…"/>
          <p:cNvSpPr txBox="1"/>
          <p:nvPr>
            <p:ph type="body" sz="quarter" idx="1" hasCustomPrompt="1"/>
          </p:nvPr>
        </p:nvSpPr>
        <p:spPr>
          <a:xfrm>
            <a:off x="3952874" y="10421932"/>
            <a:ext cx="16478251" cy="83771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lvl2pPr>
              <a:defRPr>
                <a:solidFill>
                  <a:srgbClr val="FFFFFF"/>
                </a:solidFill>
              </a:defRPr>
            </a:lvl2pPr>
            <a:lvl3pPr>
              <a:defRPr>
                <a:solidFill>
                  <a:srgbClr val="FFFFFF"/>
                </a:solidFill>
              </a:defRPr>
            </a:lvl3pPr>
            <a:lvl4pPr>
              <a:defRPr>
                <a:solidFill>
                  <a:srgbClr val="FFFFFF"/>
                </a:solidFill>
              </a:defRPr>
            </a:lvl4pPr>
            <a:lvl5pPr>
              <a:defRPr>
                <a:solidFill>
                  <a:srgbClr val="FFFFFF"/>
                </a:solidFill>
              </a:defRPr>
            </a:lvl5pPr>
          </a:lstStyle>
          <a:p>
            <a:pPr/>
            <a:r>
              <a:t>Presentation Subtitle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2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Photo Alt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136959463_1989x1321.jpg"/>
          <p:cNvSpPr/>
          <p:nvPr>
            <p:ph type="pic" sz="half" idx="21"/>
          </p:nvPr>
        </p:nvSpPr>
        <p:spPr>
          <a:xfrm>
            <a:off x="9967930" y="2667000"/>
            <a:ext cx="12630115" cy="8388326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33" name="Slide Title"/>
          <p:cNvSpPr txBox="1"/>
          <p:nvPr>
            <p:ph type="title" hasCustomPrompt="1"/>
          </p:nvPr>
        </p:nvSpPr>
        <p:spPr>
          <a:xfrm>
            <a:off x="3952874" y="2667000"/>
            <a:ext cx="7334251" cy="4411705"/>
          </a:xfrm>
          <a:prstGeom prst="rect">
            <a:avLst/>
          </a:prstGeom>
        </p:spPr>
        <p:txBody>
          <a:bodyPr/>
          <a:lstStyle>
            <a:lvl1pPr>
              <a:defRPr spc="-168" sz="8400">
                <a:solidFill>
                  <a:schemeClr val="accent1">
                    <a:hueOff val="114395"/>
                    <a:lumOff val="-24975"/>
                  </a:schemeClr>
                </a:solidFill>
              </a:defRPr>
            </a:lvl1pPr>
          </a:lstStyle>
          <a:p>
            <a:pPr/>
            <a:r>
              <a:t>Slide Title</a:t>
            </a:r>
          </a:p>
        </p:txBody>
      </p:sp>
      <p:sp>
        <p:nvSpPr>
          <p:cNvPr id="34" name="Body Level One…"/>
          <p:cNvSpPr txBox="1"/>
          <p:nvPr>
            <p:ph type="body" sz="quarter" idx="1" hasCustomPrompt="1"/>
          </p:nvPr>
        </p:nvSpPr>
        <p:spPr>
          <a:xfrm>
            <a:off x="3952874" y="7009932"/>
            <a:ext cx="7334251" cy="403906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/>
            <a:r>
              <a:t>Slide Subtitle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35" name="Slide Number"/>
          <p:cNvSpPr txBox="1"/>
          <p:nvPr>
            <p:ph type="sldNum" sz="quarter" idx="2"/>
          </p:nvPr>
        </p:nvSpPr>
        <p:spPr>
          <a:xfrm>
            <a:off x="12029885" y="11510264"/>
            <a:ext cx="314859" cy="29911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lide Title"/>
          <p:cNvSpPr txBox="1"/>
          <p:nvPr>
            <p:ph type="title" hasCustomPrompt="1"/>
          </p:nvPr>
        </p:nvSpPr>
        <p:spPr>
          <a:xfrm>
            <a:off x="3952874" y="2428874"/>
            <a:ext cx="16478251" cy="1074873"/>
          </a:xfrm>
          <a:prstGeom prst="rect">
            <a:avLst/>
          </a:prstGeom>
        </p:spPr>
        <p:txBody>
          <a:bodyPr anchor="t"/>
          <a:lstStyle>
            <a:lvl1pPr>
              <a:defRPr spc="-168" sz="8400">
                <a:solidFill>
                  <a:schemeClr val="accent1">
                    <a:hueOff val="114395"/>
                    <a:lumOff val="-24975"/>
                  </a:schemeClr>
                </a:solidFill>
              </a:defRPr>
            </a:lvl1pPr>
          </a:lstStyle>
          <a:p>
            <a:pPr/>
            <a:r>
              <a:t>Slide Title</a:t>
            </a:r>
          </a:p>
        </p:txBody>
      </p:sp>
      <p:sp>
        <p:nvSpPr>
          <p:cNvPr id="43" name="Slide Subtitle"/>
          <p:cNvSpPr txBox="1"/>
          <p:nvPr>
            <p:ph type="body" sz="quarter" idx="21" hasCustomPrompt="1"/>
          </p:nvPr>
        </p:nvSpPr>
        <p:spPr>
          <a:xfrm>
            <a:off x="3952874" y="3398971"/>
            <a:ext cx="16478251" cy="701086"/>
          </a:xfrm>
          <a:prstGeom prst="rect">
            <a:avLst/>
          </a:prstGeom>
        </p:spPr>
        <p:txBody>
          <a:bodyPr lIns="34290" tIns="34290" rIns="34290" bIns="34290"/>
          <a:lstStyle>
            <a:lvl1pPr defTabSz="668655">
              <a:defRPr sz="4212">
                <a:solidFill>
                  <a:srgbClr val="000000"/>
                </a:solidFill>
              </a:defRPr>
            </a:lvl1pPr>
          </a:lstStyle>
          <a:p>
            <a:pPr/>
            <a:r>
              <a:t>Slide Subtitle</a:t>
            </a:r>
          </a:p>
        </p:txBody>
      </p:sp>
      <p:sp>
        <p:nvSpPr>
          <p:cNvPr id="44" name="Body Level One…"/>
          <p:cNvSpPr txBox="1"/>
          <p:nvPr>
            <p:ph type="body" sz="half" idx="1" hasCustomPrompt="1"/>
          </p:nvPr>
        </p:nvSpPr>
        <p:spPr>
          <a:xfrm>
            <a:off x="3952874" y="4900878"/>
            <a:ext cx="16478251" cy="6192009"/>
          </a:xfrm>
          <a:prstGeom prst="rect">
            <a:avLst/>
          </a:prstGeom>
        </p:spPr>
        <p:txBody>
          <a:bodyPr/>
          <a:lstStyle>
            <a:lvl1pPr marL="584200" indent="-584200" defTabSz="2438339">
              <a:lnSpc>
                <a:spcPct val="90000"/>
              </a:lnSpc>
              <a:spcBef>
                <a:spcPts val="4500"/>
              </a:spcBef>
              <a:buSzPct val="123000"/>
              <a:buChar char="•"/>
              <a:defRPr b="0" sz="4600">
                <a:solidFill>
                  <a:srgbClr val="000000"/>
                </a:solidFill>
              </a:defRPr>
            </a:lvl1pPr>
            <a:lvl2pPr marL="1193800" indent="-584200" defTabSz="2438339">
              <a:lnSpc>
                <a:spcPct val="90000"/>
              </a:lnSpc>
              <a:spcBef>
                <a:spcPts val="4500"/>
              </a:spcBef>
              <a:buSzPct val="123000"/>
              <a:buChar char="•"/>
              <a:defRPr b="0" sz="4600">
                <a:solidFill>
                  <a:srgbClr val="000000"/>
                </a:solidFill>
              </a:defRPr>
            </a:lvl2pPr>
            <a:lvl3pPr marL="1803400" indent="-584200" defTabSz="2438339">
              <a:lnSpc>
                <a:spcPct val="90000"/>
              </a:lnSpc>
              <a:spcBef>
                <a:spcPts val="4500"/>
              </a:spcBef>
              <a:buSzPct val="123000"/>
              <a:buChar char="•"/>
              <a:defRPr b="0" sz="4600">
                <a:solidFill>
                  <a:srgbClr val="000000"/>
                </a:solidFill>
              </a:defRPr>
            </a:lvl3pPr>
            <a:lvl4pPr marL="2413000" indent="-584200" defTabSz="2438339">
              <a:lnSpc>
                <a:spcPct val="90000"/>
              </a:lnSpc>
              <a:spcBef>
                <a:spcPts val="4500"/>
              </a:spcBef>
              <a:buSzPct val="123000"/>
              <a:buChar char="•"/>
              <a:defRPr b="0" sz="4600">
                <a:solidFill>
                  <a:srgbClr val="000000"/>
                </a:solidFill>
              </a:defRPr>
            </a:lvl4pPr>
            <a:lvl5pPr marL="3022600" indent="-584200" defTabSz="2438339">
              <a:lnSpc>
                <a:spcPct val="90000"/>
              </a:lnSpc>
              <a:spcBef>
                <a:spcPts val="4500"/>
              </a:spcBef>
              <a:buSzPct val="123000"/>
              <a:buChar char="•"/>
              <a:defRPr b="0" sz="4600">
                <a:solidFill>
                  <a:srgbClr val="000000"/>
                </a:solidFill>
              </a:defRPr>
            </a:lvl5pPr>
          </a:lstStyle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4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ullets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Body Level One…"/>
          <p:cNvSpPr txBox="1"/>
          <p:nvPr>
            <p:ph type="body" sz="half" idx="1" hasCustomPrompt="1"/>
          </p:nvPr>
        </p:nvSpPr>
        <p:spPr>
          <a:xfrm>
            <a:off x="3952874" y="4900878"/>
            <a:ext cx="16478251" cy="6192009"/>
          </a:xfrm>
          <a:prstGeom prst="rect">
            <a:avLst/>
          </a:prstGeom>
        </p:spPr>
        <p:txBody>
          <a:bodyPr numCol="2" spcCol="823912"/>
          <a:lstStyle>
            <a:lvl1pPr marL="584200" indent="-584200" defTabSz="2438339">
              <a:lnSpc>
                <a:spcPct val="90000"/>
              </a:lnSpc>
              <a:spcBef>
                <a:spcPts val="4500"/>
              </a:spcBef>
              <a:buSzPct val="123000"/>
              <a:buChar char="•"/>
              <a:defRPr b="0" sz="4600">
                <a:solidFill>
                  <a:srgbClr val="000000"/>
                </a:solidFill>
              </a:defRPr>
            </a:lvl1pPr>
            <a:lvl2pPr marL="1193800" indent="-584200" defTabSz="2438339">
              <a:lnSpc>
                <a:spcPct val="90000"/>
              </a:lnSpc>
              <a:spcBef>
                <a:spcPts val="4500"/>
              </a:spcBef>
              <a:buSzPct val="123000"/>
              <a:buChar char="•"/>
              <a:defRPr b="0" sz="4600">
                <a:solidFill>
                  <a:srgbClr val="000000"/>
                </a:solidFill>
              </a:defRPr>
            </a:lvl2pPr>
            <a:lvl3pPr marL="1803400" indent="-584200" defTabSz="2438339">
              <a:lnSpc>
                <a:spcPct val="90000"/>
              </a:lnSpc>
              <a:spcBef>
                <a:spcPts val="4500"/>
              </a:spcBef>
              <a:buSzPct val="123000"/>
              <a:buChar char="•"/>
              <a:defRPr b="0" sz="4600">
                <a:solidFill>
                  <a:srgbClr val="000000"/>
                </a:solidFill>
              </a:defRPr>
            </a:lvl3pPr>
            <a:lvl4pPr marL="2413000" indent="-584200" defTabSz="2438339">
              <a:lnSpc>
                <a:spcPct val="90000"/>
              </a:lnSpc>
              <a:spcBef>
                <a:spcPts val="4500"/>
              </a:spcBef>
              <a:buSzPct val="123000"/>
              <a:buChar char="•"/>
              <a:defRPr b="0" sz="4600">
                <a:solidFill>
                  <a:srgbClr val="000000"/>
                </a:solidFill>
              </a:defRPr>
            </a:lvl4pPr>
            <a:lvl5pPr marL="3022600" indent="-584200" defTabSz="2438339">
              <a:lnSpc>
                <a:spcPct val="90000"/>
              </a:lnSpc>
              <a:spcBef>
                <a:spcPts val="4500"/>
              </a:spcBef>
              <a:buSzPct val="123000"/>
              <a:buChar char="•"/>
              <a:defRPr b="0" sz="4600">
                <a:solidFill>
                  <a:srgbClr val="000000"/>
                </a:solidFill>
              </a:defRPr>
            </a:lvl5pPr>
          </a:lstStyle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5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Photo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lide Subtitle"/>
          <p:cNvSpPr txBox="1"/>
          <p:nvPr>
            <p:ph type="body" sz="quarter" idx="21" hasCustomPrompt="1"/>
          </p:nvPr>
        </p:nvSpPr>
        <p:spPr>
          <a:xfrm>
            <a:off x="3952874" y="3400425"/>
            <a:ext cx="7334251" cy="701085"/>
          </a:xfrm>
          <a:prstGeom prst="rect">
            <a:avLst/>
          </a:prstGeom>
        </p:spPr>
        <p:txBody>
          <a:bodyPr lIns="34290" tIns="34290" rIns="34290" bIns="34290"/>
          <a:lstStyle>
            <a:lvl1pPr defTabSz="668655">
              <a:defRPr sz="4212">
                <a:solidFill>
                  <a:srgbClr val="000000"/>
                </a:solidFill>
              </a:defRPr>
            </a:lvl1pPr>
          </a:lstStyle>
          <a:p>
            <a:pPr/>
            <a:r>
              <a:t>Slide Subtitle</a:t>
            </a:r>
          </a:p>
        </p:txBody>
      </p:sp>
      <p:sp>
        <p:nvSpPr>
          <p:cNvPr id="61" name="Body Level One…"/>
          <p:cNvSpPr txBox="1"/>
          <p:nvPr>
            <p:ph type="body" sz="quarter" idx="1" hasCustomPrompt="1"/>
          </p:nvPr>
        </p:nvSpPr>
        <p:spPr>
          <a:xfrm>
            <a:off x="3952874" y="4900878"/>
            <a:ext cx="7334251" cy="6192473"/>
          </a:xfrm>
          <a:prstGeom prst="rect">
            <a:avLst/>
          </a:prstGeom>
        </p:spPr>
        <p:txBody>
          <a:bodyPr/>
          <a:lstStyle>
            <a:lvl1pPr marL="584200" indent="-584200" defTabSz="2438339">
              <a:lnSpc>
                <a:spcPct val="90000"/>
              </a:lnSpc>
              <a:spcBef>
                <a:spcPts val="4500"/>
              </a:spcBef>
              <a:buSzPct val="123000"/>
              <a:buChar char="•"/>
              <a:defRPr b="0" sz="4600">
                <a:solidFill>
                  <a:srgbClr val="000000"/>
                </a:solidFill>
              </a:defRPr>
            </a:lvl1pPr>
            <a:lvl2pPr marL="1193800" indent="-584200" defTabSz="2438339">
              <a:lnSpc>
                <a:spcPct val="90000"/>
              </a:lnSpc>
              <a:spcBef>
                <a:spcPts val="4500"/>
              </a:spcBef>
              <a:buSzPct val="123000"/>
              <a:buChar char="•"/>
              <a:defRPr b="0" sz="4600">
                <a:solidFill>
                  <a:srgbClr val="000000"/>
                </a:solidFill>
              </a:defRPr>
            </a:lvl2pPr>
            <a:lvl3pPr marL="1803400" indent="-584200" defTabSz="2438339">
              <a:lnSpc>
                <a:spcPct val="90000"/>
              </a:lnSpc>
              <a:spcBef>
                <a:spcPts val="4500"/>
              </a:spcBef>
              <a:buSzPct val="123000"/>
              <a:buChar char="•"/>
              <a:defRPr b="0" sz="4600">
                <a:solidFill>
                  <a:srgbClr val="000000"/>
                </a:solidFill>
              </a:defRPr>
            </a:lvl3pPr>
            <a:lvl4pPr marL="2413000" indent="-584200" defTabSz="2438339">
              <a:lnSpc>
                <a:spcPct val="90000"/>
              </a:lnSpc>
              <a:spcBef>
                <a:spcPts val="4500"/>
              </a:spcBef>
              <a:buSzPct val="123000"/>
              <a:buChar char="•"/>
              <a:defRPr b="0" sz="4600">
                <a:solidFill>
                  <a:srgbClr val="000000"/>
                </a:solidFill>
              </a:defRPr>
            </a:lvl4pPr>
            <a:lvl5pPr marL="3022600" indent="-584200" defTabSz="2438339">
              <a:lnSpc>
                <a:spcPct val="90000"/>
              </a:lnSpc>
              <a:spcBef>
                <a:spcPts val="4500"/>
              </a:spcBef>
              <a:buSzPct val="123000"/>
              <a:buChar char="•"/>
              <a:defRPr b="0" sz="4600">
                <a:solidFill>
                  <a:srgbClr val="000000"/>
                </a:solidFill>
              </a:defRPr>
            </a:lvl5pPr>
          </a:lstStyle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62" name="617931575_1991x1322.jpg"/>
          <p:cNvSpPr/>
          <p:nvPr>
            <p:ph type="pic" sz="half" idx="22"/>
          </p:nvPr>
        </p:nvSpPr>
        <p:spPr>
          <a:xfrm>
            <a:off x="9372600" y="2662385"/>
            <a:ext cx="12637508" cy="8391155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63" name="Slide Title"/>
          <p:cNvSpPr txBox="1"/>
          <p:nvPr>
            <p:ph type="title" hasCustomPrompt="1"/>
          </p:nvPr>
        </p:nvSpPr>
        <p:spPr>
          <a:xfrm>
            <a:off x="3952874" y="2428874"/>
            <a:ext cx="7334251" cy="1076326"/>
          </a:xfrm>
          <a:prstGeom prst="rect">
            <a:avLst/>
          </a:prstGeom>
        </p:spPr>
        <p:txBody>
          <a:bodyPr anchor="t"/>
          <a:lstStyle>
            <a:lvl1pPr>
              <a:defRPr spc="-168" sz="8400">
                <a:solidFill>
                  <a:schemeClr val="accent1">
                    <a:hueOff val="114395"/>
                    <a:lumOff val="-24975"/>
                  </a:schemeClr>
                </a:solidFill>
              </a:defRPr>
            </a:lvl1pPr>
          </a:lstStyle>
          <a:p>
            <a:pPr/>
            <a:r>
              <a:t>Slide Title</a:t>
            </a:r>
          </a:p>
        </p:txBody>
      </p:sp>
      <p:sp>
        <p:nvSpPr>
          <p:cNvPr id="6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ection Title"/>
          <p:cNvSpPr txBox="1"/>
          <p:nvPr>
            <p:ph type="title" hasCustomPrompt="1"/>
          </p:nvPr>
        </p:nvSpPr>
        <p:spPr>
          <a:xfrm>
            <a:off x="3952872" y="5114925"/>
            <a:ext cx="16478254" cy="3486151"/>
          </a:xfrm>
          <a:prstGeom prst="rect">
            <a:avLst/>
          </a:prstGeom>
        </p:spPr>
        <p:txBody>
          <a:bodyPr anchor="ctr"/>
          <a:lstStyle>
            <a:lvl1pPr>
              <a:defRPr b="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pPr/>
            <a:r>
              <a:t>Section Title</a:t>
            </a:r>
          </a:p>
        </p:txBody>
      </p:sp>
      <p:sp>
        <p:nvSpPr>
          <p:cNvPr id="72" name="Slide Number"/>
          <p:cNvSpPr txBox="1"/>
          <p:nvPr>
            <p:ph type="sldNum" sz="quarter" idx="2"/>
          </p:nvPr>
        </p:nvSpPr>
        <p:spPr>
          <a:xfrm>
            <a:off x="12029885" y="11510264"/>
            <a:ext cx="314859" cy="299111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Only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lide Title"/>
          <p:cNvSpPr txBox="1"/>
          <p:nvPr>
            <p:ph type="title" hasCustomPrompt="1"/>
          </p:nvPr>
        </p:nvSpPr>
        <p:spPr>
          <a:xfrm>
            <a:off x="3952874" y="2428874"/>
            <a:ext cx="16478251" cy="1076213"/>
          </a:xfrm>
          <a:prstGeom prst="rect">
            <a:avLst/>
          </a:prstGeom>
        </p:spPr>
        <p:txBody>
          <a:bodyPr anchor="t"/>
          <a:lstStyle>
            <a:lvl1pPr>
              <a:defRPr spc="-168" sz="8400">
                <a:solidFill>
                  <a:schemeClr val="accent1">
                    <a:hueOff val="114395"/>
                    <a:lumOff val="-24975"/>
                  </a:schemeClr>
                </a:solidFill>
              </a:defRPr>
            </a:lvl1pPr>
          </a:lstStyle>
          <a:p>
            <a:pPr/>
            <a:r>
              <a:t>Slide Title</a:t>
            </a:r>
          </a:p>
        </p:txBody>
      </p:sp>
      <p:sp>
        <p:nvSpPr>
          <p:cNvPr id="80" name="Slide Subtitle"/>
          <p:cNvSpPr txBox="1"/>
          <p:nvPr>
            <p:ph type="body" sz="quarter" idx="21" hasCustomPrompt="1"/>
          </p:nvPr>
        </p:nvSpPr>
        <p:spPr>
          <a:xfrm>
            <a:off x="3952874" y="3400425"/>
            <a:ext cx="16478251" cy="701085"/>
          </a:xfrm>
          <a:prstGeom prst="rect">
            <a:avLst/>
          </a:prstGeom>
        </p:spPr>
        <p:txBody>
          <a:bodyPr lIns="34290" tIns="34290" rIns="34290" bIns="34290"/>
          <a:lstStyle>
            <a:lvl1pPr defTabSz="668655">
              <a:defRPr sz="4212">
                <a:solidFill>
                  <a:srgbClr val="000000"/>
                </a:solidFill>
              </a:defRPr>
            </a:lvl1pPr>
          </a:lstStyle>
          <a:p>
            <a:pPr/>
            <a:r>
              <a:t>Slide Subtitle</a:t>
            </a:r>
          </a:p>
        </p:txBody>
      </p:sp>
      <p:sp>
        <p:nvSpPr>
          <p:cNvPr id="8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Agenda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Agenda Title"/>
          <p:cNvSpPr txBox="1"/>
          <p:nvPr>
            <p:ph type="title" hasCustomPrompt="1"/>
          </p:nvPr>
        </p:nvSpPr>
        <p:spPr>
          <a:xfrm>
            <a:off x="3952874" y="2428874"/>
            <a:ext cx="16478251" cy="1076326"/>
          </a:xfrm>
          <a:prstGeom prst="rect">
            <a:avLst/>
          </a:prstGeom>
        </p:spPr>
        <p:txBody>
          <a:bodyPr anchor="t"/>
          <a:lstStyle>
            <a:lvl1pPr>
              <a:defRPr spc="-168" sz="8400">
                <a:solidFill>
                  <a:schemeClr val="accent1">
                    <a:hueOff val="114395"/>
                    <a:lumOff val="-24975"/>
                  </a:schemeClr>
                </a:solidFill>
              </a:defRPr>
            </a:lvl1pPr>
          </a:lstStyle>
          <a:p>
            <a:pPr/>
            <a:r>
              <a:t>Agenda Title</a:t>
            </a:r>
          </a:p>
        </p:txBody>
      </p:sp>
      <p:sp>
        <p:nvSpPr>
          <p:cNvPr id="89" name="Agenda Subtitle"/>
          <p:cNvSpPr txBox="1"/>
          <p:nvPr>
            <p:ph type="body" sz="quarter" idx="21" hasCustomPrompt="1"/>
          </p:nvPr>
        </p:nvSpPr>
        <p:spPr>
          <a:xfrm>
            <a:off x="3952874" y="3400425"/>
            <a:ext cx="16478251" cy="701085"/>
          </a:xfrm>
          <a:prstGeom prst="rect">
            <a:avLst/>
          </a:prstGeom>
        </p:spPr>
        <p:txBody>
          <a:bodyPr lIns="34290" tIns="34290" rIns="34290" bIns="34290"/>
          <a:lstStyle>
            <a:lvl1pPr defTabSz="668655">
              <a:defRPr sz="4212">
                <a:solidFill>
                  <a:srgbClr val="000000"/>
                </a:solidFill>
              </a:defRPr>
            </a:lvl1pPr>
          </a:lstStyle>
          <a:p>
            <a:pPr/>
            <a:r>
              <a:t>Agenda Subtitle</a:t>
            </a:r>
          </a:p>
        </p:txBody>
      </p:sp>
      <p:sp>
        <p:nvSpPr>
          <p:cNvPr id="90" name="Body Level One…"/>
          <p:cNvSpPr txBox="1"/>
          <p:nvPr>
            <p:ph type="body" sz="half" idx="1" hasCustomPrompt="1"/>
          </p:nvPr>
        </p:nvSpPr>
        <p:spPr>
          <a:xfrm>
            <a:off x="3952874" y="4900878"/>
            <a:ext cx="16478251" cy="6192009"/>
          </a:xfrm>
          <a:prstGeom prst="rect">
            <a:avLst/>
          </a:prstGeom>
        </p:spPr>
        <p:txBody>
          <a:bodyPr/>
          <a:lstStyle>
            <a:lvl1pPr>
              <a:spcBef>
                <a:spcPts val="1800"/>
              </a:spcBef>
              <a:defRPr b="0" spc="-52">
                <a:solidFill>
                  <a:srgbClr val="000000"/>
                </a:solidFill>
              </a:defRPr>
            </a:lvl1pPr>
            <a:lvl2pPr>
              <a:spcBef>
                <a:spcPts val="1800"/>
              </a:spcBef>
              <a:defRPr b="0" spc="-52">
                <a:solidFill>
                  <a:srgbClr val="000000"/>
                </a:solidFill>
              </a:defRPr>
            </a:lvl2pPr>
            <a:lvl3pPr>
              <a:spcBef>
                <a:spcPts val="1800"/>
              </a:spcBef>
              <a:defRPr b="0" spc="-52">
                <a:solidFill>
                  <a:srgbClr val="000000"/>
                </a:solidFill>
              </a:defRPr>
            </a:lvl3pPr>
            <a:lvl4pPr>
              <a:spcBef>
                <a:spcPts val="1800"/>
              </a:spcBef>
              <a:defRPr b="0" spc="-52">
                <a:solidFill>
                  <a:srgbClr val="000000"/>
                </a:solidFill>
              </a:defRPr>
            </a:lvl4pPr>
            <a:lvl5pPr>
              <a:spcBef>
                <a:spcPts val="1800"/>
              </a:spcBef>
              <a:defRPr b="0" spc="-52">
                <a:solidFill>
                  <a:srgbClr val="000000"/>
                </a:solidFill>
              </a:defRPr>
            </a:lvl5pPr>
          </a:lstStyle>
          <a:p>
            <a:pPr/>
            <a:r>
              <a:t>Agenda Topics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9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3.xml"/><Relationship Id="rId15" Type="http://schemas.openxmlformats.org/officeDocument/2006/relationships/slideLayout" Target="../slideLayouts/slideLayout14.xml"/><Relationship Id="rId16" Type="http://schemas.openxmlformats.org/officeDocument/2006/relationships/slideLayout" Target="../slideLayouts/slideLayout15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003462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esentation Title"/>
          <p:cNvSpPr txBox="1"/>
          <p:nvPr>
            <p:ph type="title" hasCustomPrompt="1"/>
          </p:nvPr>
        </p:nvSpPr>
        <p:spPr>
          <a:xfrm>
            <a:off x="3952872" y="3645742"/>
            <a:ext cx="16478254" cy="3486152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8100" tIns="38100" rIns="38100" bIns="38100" anchor="b">
            <a:normAutofit fontScale="100000" lnSpcReduction="0"/>
          </a:bodyPr>
          <a:lstStyle/>
          <a:p>
            <a:pPr/>
            <a:r>
              <a:t>Presentation Title</a:t>
            </a:r>
          </a:p>
        </p:txBody>
      </p:sp>
      <p:sp>
        <p:nvSpPr>
          <p:cNvPr id="3" name="Body Level One…"/>
          <p:cNvSpPr txBox="1"/>
          <p:nvPr>
            <p:ph type="body" idx="1" hasCustomPrompt="1"/>
          </p:nvPr>
        </p:nvSpPr>
        <p:spPr>
          <a:xfrm>
            <a:off x="3949006" y="7122368"/>
            <a:ext cx="16478251" cy="1428751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8100" tIns="38100" rIns="38100" bIns="38100">
            <a:normAutofit fontScale="100000" lnSpcReduction="0"/>
          </a:bodyPr>
          <a:lstStyle/>
          <a:p>
            <a:pPr/>
            <a:r>
              <a:t>Presentation Subtitle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12029885" y="11507088"/>
            <a:ext cx="314859" cy="299111"/>
          </a:xfrm>
          <a:prstGeom prst="rect">
            <a:avLst/>
          </a:prstGeom>
          <a:ln w="3175">
            <a:miter lim="400000"/>
          </a:ln>
        </p:spPr>
        <p:txBody>
          <a:bodyPr wrap="none" lIns="38100" tIns="38100" rIns="38100" bIns="38100" anchor="b">
            <a:spAutoFit/>
          </a:bodyPr>
          <a:lstStyle>
            <a:lvl1pPr defTabSz="584200">
              <a:defRPr sz="1600">
                <a:solidFill>
                  <a:srgbClr val="FFFFFF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</p:sldLayoutIdLst>
  <p:transition xmlns:p14="http://schemas.microsoft.com/office/powerpoint/2010/main" spd="med" advClick="1"/>
  <p:txStyles>
    <p:titleStyle>
      <a:lvl1pPr marL="0" marR="0" indent="0" algn="l" defTabSz="2438339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228" strike="noStrike" sz="11400" u="none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457200" algn="l" defTabSz="2438339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228" strike="noStrike" sz="11400" u="none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914400" algn="l" defTabSz="2438339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228" strike="noStrike" sz="11400" u="none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1371600" algn="l" defTabSz="2438339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228" strike="noStrike" sz="11400" u="none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1828800" algn="l" defTabSz="2438339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228" strike="noStrike" sz="11400" u="none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2286000" algn="l" defTabSz="2438339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228" strike="noStrike" sz="11400" u="none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2743200" algn="l" defTabSz="2438339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228" strike="noStrike" sz="11400" u="none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3200400" algn="l" defTabSz="2438339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228" strike="noStrike" sz="11400" u="none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3657600" algn="l" defTabSz="2438339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228" strike="noStrike" sz="11400" u="none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9pPr>
    </p:titleStyle>
    <p:bodyStyle>
      <a:lvl1pPr marL="0" marR="0" indent="0" algn="l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5200" u="none">
          <a:solidFill>
            <a:schemeClr val="accent1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457200" algn="l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5200" u="none">
          <a:solidFill>
            <a:schemeClr val="accent1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914400" algn="l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5200" u="none">
          <a:solidFill>
            <a:schemeClr val="accent1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1371600" algn="l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5200" u="none">
          <a:solidFill>
            <a:schemeClr val="accent1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1828800" algn="l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5200" u="none">
          <a:solidFill>
            <a:schemeClr val="accent1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2286000" algn="l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5200" u="none">
          <a:solidFill>
            <a:schemeClr val="accent1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2743200" algn="l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5200" u="none">
          <a:solidFill>
            <a:schemeClr val="accent1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3200400" algn="l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5200" u="none">
          <a:solidFill>
            <a:schemeClr val="accent1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3657600" algn="l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5200" u="none">
          <a:solidFill>
            <a:schemeClr val="accent1"/>
          </a:solidFill>
          <a:uFillTx/>
          <a:latin typeface="+mn-lt"/>
          <a:ea typeface="+mn-ea"/>
          <a:cs typeface="+mn-cs"/>
          <a:sym typeface="Helvetica Neue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2286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2743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3200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3657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你是我藏身處 You Are My Hiding Place"/>
          <p:cNvSpPr txBox="1"/>
          <p:nvPr>
            <p:ph type="ctrTitle"/>
          </p:nvPr>
        </p:nvSpPr>
        <p:spPr>
          <a:xfrm>
            <a:off x="4850638" y="4083198"/>
            <a:ext cx="16325645" cy="6702048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  <a:defRPr>
                <a:solidFill>
                  <a:srgbClr val="005500"/>
                </a:solidFill>
              </a:defRPr>
            </a:pPr>
            <a:r>
              <a:rPr spc="-264" sz="13200"/>
              <a:t>你是我藏身處</a:t>
            </a:r>
            <a:br>
              <a:rPr spc="-348" sz="17400"/>
            </a:br>
            <a:r>
              <a:rPr spc="-168" sz="8400"/>
              <a:t>You Are My Hiding Place</a:t>
            </a:r>
          </a:p>
        </p:txBody>
      </p:sp>
      <p:sp>
        <p:nvSpPr>
          <p:cNvPr id="152" name="S521"/>
          <p:cNvSpPr txBox="1"/>
          <p:nvPr/>
        </p:nvSpPr>
        <p:spPr>
          <a:xfrm>
            <a:off x="1588273" y="315284"/>
            <a:ext cx="2305902" cy="869845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8100" tIns="38100" rIns="38100" bIns="38100" anchor="ctr">
            <a:spAutoFit/>
          </a:bodyPr>
          <a:lstStyle>
            <a:lvl1pPr algn="l" defTabSz="825500">
              <a:defRPr b="1" sz="5200">
                <a:solidFill>
                  <a:srgbClr val="FFFFFF"/>
                </a:solidFill>
              </a:defRPr>
            </a:lvl1pPr>
          </a:lstStyle>
          <a:p>
            <a:pPr/>
            <a:r>
              <a:t>S521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你是我藏身處,…"/>
          <p:cNvSpPr txBox="1"/>
          <p:nvPr>
            <p:ph type="ctrTitle"/>
          </p:nvPr>
        </p:nvSpPr>
        <p:spPr>
          <a:xfrm>
            <a:off x="2389919" y="845229"/>
            <a:ext cx="22473918" cy="6494059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  <a:defRPr spc="-232" sz="11600">
                <a:solidFill>
                  <a:srgbClr val="005200"/>
                </a:solidFill>
              </a:defRPr>
            </a:pPr>
            <a:r>
              <a:t>你是我藏身處,</a:t>
            </a:r>
          </a:p>
          <a:p>
            <a:pPr algn="ctr">
              <a:lnSpc>
                <a:spcPct val="100000"/>
              </a:lnSpc>
              <a:defRPr spc="-232" sz="11600">
                <a:solidFill>
                  <a:srgbClr val="005200"/>
                </a:solidFill>
              </a:defRPr>
            </a:pPr>
            <a:r>
              <a:t>你曾救贖了我 </a:t>
            </a:r>
          </a:p>
          <a:p>
            <a:pPr algn="ctr">
              <a:lnSpc>
                <a:spcPct val="100000"/>
              </a:lnSpc>
              <a:defRPr spc="-232" sz="11600">
                <a:solidFill>
                  <a:srgbClr val="005200"/>
                </a:solidFill>
              </a:defRPr>
            </a:pPr>
            <a:r>
              <a:t>使我心充滿詩歌,</a:t>
            </a:r>
          </a:p>
        </p:txBody>
      </p:sp>
      <p:sp>
        <p:nvSpPr>
          <p:cNvPr id="155" name="You are my hiding place. You always…"/>
          <p:cNvSpPr txBox="1"/>
          <p:nvPr/>
        </p:nvSpPr>
        <p:spPr>
          <a:xfrm>
            <a:off x="1565535" y="8207415"/>
            <a:ext cx="22568052" cy="3276767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8100" tIns="38100" rIns="38100" bIns="38100" anchor="ctr">
            <a:normAutofit fontScale="100000" lnSpcReduction="0"/>
          </a:bodyPr>
          <a:lstStyle/>
          <a:p>
            <a:pPr>
              <a:defRPr b="1" spc="-166" sz="8300">
                <a:solidFill>
                  <a:srgbClr val="005200"/>
                </a:solidFill>
              </a:defRPr>
            </a:pPr>
            <a:r>
              <a:t>You are my hiding place. You always </a:t>
            </a:r>
          </a:p>
          <a:p>
            <a:pPr>
              <a:defRPr b="1" spc="-166" sz="8300">
                <a:solidFill>
                  <a:srgbClr val="005200"/>
                </a:solidFill>
              </a:defRPr>
            </a:pPr>
            <a:r>
              <a:t>fill my heart with songs of deliverance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當我感到懼怕時…"/>
          <p:cNvSpPr txBox="1"/>
          <p:nvPr>
            <p:ph type="ctrTitle"/>
          </p:nvPr>
        </p:nvSpPr>
        <p:spPr>
          <a:xfrm>
            <a:off x="3310061" y="749410"/>
            <a:ext cx="20919428" cy="7592615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  <a:defRPr spc="-235" sz="11800">
                <a:solidFill>
                  <a:srgbClr val="005500"/>
                </a:solidFill>
              </a:defRPr>
            </a:pPr>
            <a:r>
              <a:t>當我感到懼怕時 </a:t>
            </a:r>
          </a:p>
          <a:p>
            <a:pPr algn="ctr">
              <a:lnSpc>
                <a:spcPct val="100000"/>
              </a:lnSpc>
              <a:defRPr spc="-235" sz="11800">
                <a:solidFill>
                  <a:srgbClr val="005500"/>
                </a:solidFill>
              </a:defRPr>
            </a:pPr>
            <a:r>
              <a:t>我願投靠你 我願投靠你</a:t>
            </a:r>
          </a:p>
        </p:txBody>
      </p:sp>
      <p:sp>
        <p:nvSpPr>
          <p:cNvPr id="158" name="Whenever I am afraid,…"/>
          <p:cNvSpPr txBox="1"/>
          <p:nvPr/>
        </p:nvSpPr>
        <p:spPr>
          <a:xfrm>
            <a:off x="1074601" y="7020593"/>
            <a:ext cx="23556383" cy="4805995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8100" tIns="38100" rIns="38100" bIns="38100" anchor="ctr">
            <a:normAutofit fontScale="100000" lnSpcReduction="0"/>
          </a:bodyPr>
          <a:lstStyle/>
          <a:p>
            <a:pPr>
              <a:defRPr b="1" spc="-178" sz="8900">
                <a:solidFill>
                  <a:srgbClr val="005500"/>
                </a:solidFill>
              </a:defRPr>
            </a:pPr>
            <a:r>
              <a:t>Whenever I am afraid, </a:t>
            </a:r>
          </a:p>
          <a:p>
            <a:pPr>
              <a:defRPr b="1" spc="-178" sz="8900">
                <a:solidFill>
                  <a:srgbClr val="005500"/>
                </a:solidFill>
              </a:defRPr>
            </a:pPr>
            <a:r>
              <a:t>I will trust in you, I will trust in you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倚靠主賜我力量,…"/>
          <p:cNvSpPr txBox="1"/>
          <p:nvPr>
            <p:ph type="ctrTitle"/>
          </p:nvPr>
        </p:nvSpPr>
        <p:spPr>
          <a:xfrm>
            <a:off x="3310061" y="749410"/>
            <a:ext cx="20919428" cy="7592615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  <a:defRPr spc="-235" sz="11800">
                <a:solidFill>
                  <a:srgbClr val="005500"/>
                </a:solidFill>
              </a:defRPr>
            </a:pPr>
            <a:r>
              <a:t>倚靠主賜我力量, </a:t>
            </a:r>
          </a:p>
          <a:p>
            <a:pPr algn="ctr">
              <a:lnSpc>
                <a:spcPct val="100000"/>
              </a:lnSpc>
              <a:defRPr spc="-235" sz="11800">
                <a:solidFill>
                  <a:srgbClr val="005500"/>
                </a:solidFill>
              </a:defRPr>
            </a:pPr>
            <a:r>
              <a:t>使軟弱變剛強</a:t>
            </a:r>
          </a:p>
        </p:txBody>
      </p:sp>
      <p:sp>
        <p:nvSpPr>
          <p:cNvPr id="161" name="Let the weak say I am strong…"/>
          <p:cNvSpPr txBox="1"/>
          <p:nvPr/>
        </p:nvSpPr>
        <p:spPr>
          <a:xfrm>
            <a:off x="1146038" y="7092030"/>
            <a:ext cx="23556383" cy="4805995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8100" tIns="38100" rIns="38100" bIns="38100" anchor="ctr">
            <a:normAutofit fontScale="100000" lnSpcReduction="0"/>
          </a:bodyPr>
          <a:lstStyle/>
          <a:p>
            <a:pPr>
              <a:defRPr b="1" spc="-180" sz="9000">
                <a:solidFill>
                  <a:srgbClr val="005500"/>
                </a:solidFill>
              </a:defRPr>
            </a:pPr>
            <a:r>
              <a:t>Let the weak say I am strong </a:t>
            </a:r>
          </a:p>
          <a:p>
            <a:pPr>
              <a:defRPr b="1" spc="-180" sz="9000">
                <a:solidFill>
                  <a:srgbClr val="005500"/>
                </a:solidFill>
              </a:defRPr>
            </a:pPr>
            <a:r>
              <a:t>in the strength of the Lord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你是我藏身處,…"/>
          <p:cNvSpPr txBox="1"/>
          <p:nvPr>
            <p:ph type="ctrTitle"/>
          </p:nvPr>
        </p:nvSpPr>
        <p:spPr>
          <a:xfrm>
            <a:off x="2389919" y="845229"/>
            <a:ext cx="22473918" cy="6494059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  <a:defRPr spc="-232" sz="11600">
                <a:solidFill>
                  <a:srgbClr val="005200"/>
                </a:solidFill>
              </a:defRPr>
            </a:pPr>
            <a:r>
              <a:t>你是我藏身處,</a:t>
            </a:r>
          </a:p>
          <a:p>
            <a:pPr algn="ctr">
              <a:lnSpc>
                <a:spcPct val="100000"/>
              </a:lnSpc>
              <a:defRPr spc="-232" sz="11600">
                <a:solidFill>
                  <a:srgbClr val="005200"/>
                </a:solidFill>
              </a:defRPr>
            </a:pPr>
            <a:r>
              <a:t>你曾救贖了我 </a:t>
            </a:r>
          </a:p>
          <a:p>
            <a:pPr algn="ctr">
              <a:lnSpc>
                <a:spcPct val="100000"/>
              </a:lnSpc>
              <a:defRPr spc="-232" sz="11600">
                <a:solidFill>
                  <a:srgbClr val="005200"/>
                </a:solidFill>
              </a:defRPr>
            </a:pPr>
            <a:r>
              <a:t>使我心充滿詩歌,</a:t>
            </a:r>
          </a:p>
        </p:txBody>
      </p:sp>
      <p:sp>
        <p:nvSpPr>
          <p:cNvPr id="164" name="You are my hiding place. You always…"/>
          <p:cNvSpPr txBox="1"/>
          <p:nvPr/>
        </p:nvSpPr>
        <p:spPr>
          <a:xfrm>
            <a:off x="1565535" y="8207415"/>
            <a:ext cx="22568052" cy="3276767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8100" tIns="38100" rIns="38100" bIns="38100" anchor="ctr">
            <a:normAutofit fontScale="100000" lnSpcReduction="0"/>
          </a:bodyPr>
          <a:lstStyle/>
          <a:p>
            <a:pPr>
              <a:defRPr b="1" spc="-166" sz="8300">
                <a:solidFill>
                  <a:srgbClr val="005200"/>
                </a:solidFill>
              </a:defRPr>
            </a:pPr>
            <a:r>
              <a:t>You are my hiding place. You always </a:t>
            </a:r>
          </a:p>
          <a:p>
            <a:pPr>
              <a:defRPr b="1" spc="-166" sz="8300">
                <a:solidFill>
                  <a:srgbClr val="005200"/>
                </a:solidFill>
              </a:defRPr>
            </a:pPr>
            <a:r>
              <a:t>fill my heart with songs of deliverance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當我感到懼怕時…"/>
          <p:cNvSpPr txBox="1"/>
          <p:nvPr>
            <p:ph type="ctrTitle"/>
          </p:nvPr>
        </p:nvSpPr>
        <p:spPr>
          <a:xfrm>
            <a:off x="3310061" y="749410"/>
            <a:ext cx="20919428" cy="7592615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  <a:defRPr spc="-235" sz="11800">
                <a:solidFill>
                  <a:srgbClr val="005500"/>
                </a:solidFill>
              </a:defRPr>
            </a:pPr>
            <a:r>
              <a:t>當我感到懼怕時 </a:t>
            </a:r>
          </a:p>
          <a:p>
            <a:pPr algn="ctr">
              <a:lnSpc>
                <a:spcPct val="100000"/>
              </a:lnSpc>
              <a:defRPr spc="-235" sz="11800">
                <a:solidFill>
                  <a:srgbClr val="005500"/>
                </a:solidFill>
              </a:defRPr>
            </a:pPr>
            <a:r>
              <a:t>我願投靠你 我願投靠你</a:t>
            </a:r>
          </a:p>
        </p:txBody>
      </p:sp>
      <p:sp>
        <p:nvSpPr>
          <p:cNvPr id="167" name="Whenever I am afraid,…"/>
          <p:cNvSpPr txBox="1"/>
          <p:nvPr/>
        </p:nvSpPr>
        <p:spPr>
          <a:xfrm>
            <a:off x="1074601" y="7020593"/>
            <a:ext cx="23556383" cy="4805995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8100" tIns="38100" rIns="38100" bIns="38100" anchor="ctr">
            <a:normAutofit fontScale="100000" lnSpcReduction="0"/>
          </a:bodyPr>
          <a:lstStyle/>
          <a:p>
            <a:pPr>
              <a:defRPr b="1" spc="-178" sz="8900">
                <a:solidFill>
                  <a:srgbClr val="005500"/>
                </a:solidFill>
              </a:defRPr>
            </a:pPr>
            <a:r>
              <a:t>Whenever I am afraid, </a:t>
            </a:r>
          </a:p>
          <a:p>
            <a:pPr>
              <a:defRPr b="1" spc="-178" sz="8900">
                <a:solidFill>
                  <a:srgbClr val="005500"/>
                </a:solidFill>
              </a:defRPr>
            </a:pPr>
            <a:r>
              <a:t>I will trust in you, I will trust in you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倚靠主賜我力量,…"/>
          <p:cNvSpPr txBox="1"/>
          <p:nvPr>
            <p:ph type="ctrTitle"/>
          </p:nvPr>
        </p:nvSpPr>
        <p:spPr>
          <a:xfrm>
            <a:off x="3310061" y="749410"/>
            <a:ext cx="20919428" cy="7592615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  <a:defRPr spc="-235" sz="11800">
                <a:solidFill>
                  <a:srgbClr val="005500"/>
                </a:solidFill>
              </a:defRPr>
            </a:pPr>
            <a:r>
              <a:t>倚靠主賜我力量, </a:t>
            </a:r>
          </a:p>
          <a:p>
            <a:pPr algn="ctr">
              <a:lnSpc>
                <a:spcPct val="100000"/>
              </a:lnSpc>
              <a:defRPr spc="-235" sz="11800">
                <a:solidFill>
                  <a:srgbClr val="005500"/>
                </a:solidFill>
              </a:defRPr>
            </a:pPr>
            <a:r>
              <a:t>使軟弱變剛強</a:t>
            </a:r>
          </a:p>
        </p:txBody>
      </p:sp>
      <p:sp>
        <p:nvSpPr>
          <p:cNvPr id="170" name="Let the weak say I am strong…"/>
          <p:cNvSpPr txBox="1"/>
          <p:nvPr/>
        </p:nvSpPr>
        <p:spPr>
          <a:xfrm>
            <a:off x="1146038" y="7092030"/>
            <a:ext cx="23556383" cy="4805995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8100" tIns="38100" rIns="38100" bIns="38100" anchor="ctr">
            <a:normAutofit fontScale="100000" lnSpcReduction="0"/>
          </a:bodyPr>
          <a:lstStyle/>
          <a:p>
            <a:pPr>
              <a:defRPr b="1" spc="-180" sz="9000">
                <a:solidFill>
                  <a:srgbClr val="005500"/>
                </a:solidFill>
              </a:defRPr>
            </a:pPr>
            <a:r>
              <a:t>Let the weak say I am strong </a:t>
            </a:r>
          </a:p>
          <a:p>
            <a:pPr>
              <a:defRPr b="1" spc="-180" sz="9000">
                <a:solidFill>
                  <a:srgbClr val="005500"/>
                </a:solidFill>
              </a:defRPr>
            </a:pPr>
            <a:r>
              <a:t>in the strength of the Lord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我願投靠你..."/>
          <p:cNvSpPr txBox="1"/>
          <p:nvPr/>
        </p:nvSpPr>
        <p:spPr>
          <a:xfrm>
            <a:off x="6696454" y="6167628"/>
            <a:ext cx="13132298" cy="2324101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8100" tIns="38100" rIns="38100" bIns="38100" anchor="ctr">
            <a:spAutoFit/>
          </a:bodyPr>
          <a:lstStyle>
            <a:lvl1pPr>
              <a:defRPr b="1" spc="-252" sz="12600">
                <a:solidFill>
                  <a:srgbClr val="005500"/>
                </a:solidFill>
              </a:defRPr>
            </a:lvl1pPr>
          </a:lstStyle>
          <a:p>
            <a:pPr/>
            <a:r>
              <a:t>我願投靠你...</a:t>
            </a:r>
          </a:p>
        </p:txBody>
      </p:sp>
      <p:sp>
        <p:nvSpPr>
          <p:cNvPr id="173" name="Heart"/>
          <p:cNvSpPr/>
          <p:nvPr/>
        </p:nvSpPr>
        <p:spPr>
          <a:xfrm>
            <a:off x="22863244" y="12324619"/>
            <a:ext cx="900263" cy="79557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06" h="21433" fill="norm" stroke="1" extrusionOk="0">
                <a:moveTo>
                  <a:pt x="5838" y="8"/>
                </a:moveTo>
                <a:cubicBezTo>
                  <a:pt x="3712" y="114"/>
                  <a:pt x="158" y="1891"/>
                  <a:pt x="2" y="7232"/>
                </a:cubicBezTo>
                <a:cubicBezTo>
                  <a:pt x="-54" y="9134"/>
                  <a:pt x="1253" y="14877"/>
                  <a:pt x="10702" y="21433"/>
                </a:cubicBezTo>
                <a:cubicBezTo>
                  <a:pt x="20130" y="14892"/>
                  <a:pt x="21546" y="9139"/>
                  <a:pt x="21505" y="7232"/>
                </a:cubicBezTo>
                <a:cubicBezTo>
                  <a:pt x="21391" y="1889"/>
                  <a:pt x="17806" y="115"/>
                  <a:pt x="15669" y="8"/>
                </a:cubicBezTo>
                <a:cubicBezTo>
                  <a:pt x="12170" y="-167"/>
                  <a:pt x="10753" y="2729"/>
                  <a:pt x="10753" y="2729"/>
                </a:cubicBezTo>
                <a:cubicBezTo>
                  <a:pt x="10753" y="2729"/>
                  <a:pt x="9337" y="-167"/>
                  <a:pt x="5838" y="8"/>
                </a:cubicBezTo>
                <a:close/>
              </a:path>
            </a:pathLst>
          </a:custGeom>
          <a:solidFill>
            <a:srgbClr val="ED220D"/>
          </a:solidFill>
          <a:ln w="3175">
            <a:miter lim="400000"/>
          </a:ln>
        </p:spPr>
        <p:txBody>
          <a:bodyPr lIns="38100" tIns="38100" rIns="38100" bIns="38100" anchor="ctr"/>
          <a:lstStyle/>
          <a:p>
            <a:pPr defTabSz="825500">
              <a:defRPr sz="30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30_BasicColor">
  <a:themeElements>
    <a:clrScheme name="30_BasicColor">
      <a:dk1>
        <a:srgbClr val="5E5E5E"/>
      </a:dk1>
      <a:lt1>
        <a:srgbClr val="003462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30_BasicColor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30_BasicCol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38100" tIns="38100" rIns="38100" bIns="38100" numCol="1" spcCol="38100" rtlCol="0" anchor="ctr" upright="0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0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127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38100" tIns="38100" rIns="38100" bIns="38100" numCol="1" spcCol="38100" rtlCol="0" anchor="ctr" upright="0">
        <a:spAutoFit/>
      </a:bodyPr>
      <a:lstStyle>
        <a:defPPr marL="0" marR="0" indent="0" algn="ctr" defTabSz="2438339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5E5E5E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30_BasicColor">
  <a:themeElements>
    <a:clrScheme name="30_BasicColor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30_BasicColor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30_BasicCol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38100" tIns="38100" rIns="38100" bIns="38100" numCol="1" spcCol="38100" rtlCol="0" anchor="ctr" upright="0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0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127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38100" tIns="38100" rIns="38100" bIns="38100" numCol="1" spcCol="38100" rtlCol="0" anchor="ctr" upright="0">
        <a:spAutoFit/>
      </a:bodyPr>
      <a:lstStyle>
        <a:defPPr marL="0" marR="0" indent="0" algn="ctr" defTabSz="2438339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5E5E5E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