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3949005" y="10599872"/>
            <a:ext cx="16478254" cy="477734"/>
          </a:xfrm>
          <a:prstGeom prst="rect">
            <a:avLst/>
          </a:prstGeom>
        </p:spPr>
        <p:txBody>
          <a:bodyPr lIns="34290" tIns="34290" rIns="34290" bIns="34290"/>
          <a:lstStyle>
            <a:lvl1pPr defTabSz="726440">
              <a:defRPr sz="2816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quarter" idx="1" hasCustomPrompt="1"/>
          </p:nvPr>
        </p:nvSpPr>
        <p:spPr>
          <a:xfrm>
            <a:off x="3952874" y="5405132"/>
            <a:ext cx="16478251" cy="2905736"/>
          </a:xfrm>
          <a:prstGeom prst="rect">
            <a:avLst/>
          </a:prstGeom>
        </p:spPr>
        <p:txBody>
          <a:bodyPr anchor="ctr"/>
          <a:lstStyle>
            <a:lvl1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438339">
              <a:lnSpc>
                <a:spcPct val="80000"/>
              </a:lnSpc>
              <a:defRPr b="0" spc="-228" sz="11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sz="half" idx="1" hasCustomPrompt="1"/>
          </p:nvPr>
        </p:nvSpPr>
        <p:spPr>
          <a:xfrm>
            <a:off x="3952874" y="2521445"/>
            <a:ext cx="16478251" cy="5431188"/>
          </a:xfrm>
          <a:prstGeom prst="rect">
            <a:avLst/>
          </a:prstGeom>
        </p:spPr>
        <p:txBody>
          <a:bodyPr anchor="b"/>
          <a:lstStyle>
            <a:lvl1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algn="ctr" defTabSz="2438339">
              <a:lnSpc>
                <a:spcPct val="80000"/>
              </a:lnSpc>
              <a:defRPr spc="-246" sz="246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3952874" y="7911135"/>
            <a:ext cx="16478251" cy="701085"/>
          </a:xfrm>
          <a:prstGeom prst="rect">
            <a:avLst/>
          </a:prstGeom>
        </p:spPr>
        <p:txBody>
          <a:bodyPr lIns="34290" tIns="34290" rIns="34290" bIns="34290"/>
          <a:lstStyle>
            <a:lvl1pPr algn="ctr"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4908618" y="9721091"/>
            <a:ext cx="15111939" cy="477734"/>
          </a:xfrm>
          <a:prstGeom prst="rect">
            <a:avLst/>
          </a:prstGeom>
        </p:spPr>
        <p:txBody>
          <a:bodyPr lIns="34290" tIns="34290" rIns="34290" bIns="34290"/>
          <a:lstStyle>
            <a:lvl1pPr defTabSz="726440">
              <a:defRPr sz="2816">
                <a:solidFill>
                  <a:srgbClr val="000000"/>
                </a:solidFill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quarter" idx="1" hasCustomPrompt="1"/>
          </p:nvPr>
        </p:nvSpPr>
        <p:spPr>
          <a:xfrm>
            <a:off x="4363441" y="5419395"/>
            <a:ext cx="15657117" cy="2877210"/>
          </a:xfrm>
          <a:prstGeom prst="rect">
            <a:avLst/>
          </a:prstGeom>
        </p:spPr>
        <p:txBody>
          <a:bodyPr/>
          <a:lstStyle>
            <a:lvl1pPr marL="638922" indent="-469899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2" indent="-12699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2" indent="444500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2" indent="901700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2" indent="1358900" defTabSz="2438339">
              <a:lnSpc>
                <a:spcPct val="90000"/>
              </a:lnSpc>
              <a:defRPr b="0" spc="-168" sz="84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617931575_1991x1322.jpg"/>
          <p:cNvSpPr/>
          <p:nvPr>
            <p:ph type="pic" sz="quarter" idx="21"/>
          </p:nvPr>
        </p:nvSpPr>
        <p:spPr>
          <a:xfrm>
            <a:off x="14625378" y="2667000"/>
            <a:ext cx="6125376" cy="40671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740627569_2880x1920.jpg"/>
          <p:cNvSpPr/>
          <p:nvPr>
            <p:ph type="pic" sz="quarter" idx="22"/>
          </p:nvPr>
        </p:nvSpPr>
        <p:spPr>
          <a:xfrm>
            <a:off x="14644329" y="7028979"/>
            <a:ext cx="6111311" cy="40742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996267730_2880x1920.jpg"/>
          <p:cNvSpPr/>
          <p:nvPr>
            <p:ph type="pic" sz="half" idx="23"/>
          </p:nvPr>
        </p:nvSpPr>
        <p:spPr>
          <a:xfrm>
            <a:off x="2954523" y="2667000"/>
            <a:ext cx="12644415" cy="842961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/>
          <p:nvPr>
            <p:ph type="pic" idx="21"/>
          </p:nvPr>
        </p:nvSpPr>
        <p:spPr>
          <a:xfrm>
            <a:off x="3047999" y="761999"/>
            <a:ext cx="18288001" cy="12192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/>
          <p:nvPr>
            <p:ph type="pic" idx="21"/>
          </p:nvPr>
        </p:nvSpPr>
        <p:spPr>
          <a:xfrm>
            <a:off x="3047999" y="761999"/>
            <a:ext cx="18288001" cy="12192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3952874" y="7058025"/>
            <a:ext cx="16478251" cy="3486151"/>
          </a:xfrm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3953767" y="2544103"/>
            <a:ext cx="16476467" cy="477734"/>
          </a:xfrm>
          <a:prstGeom prst="rect">
            <a:avLst/>
          </a:prstGeom>
        </p:spPr>
        <p:txBody>
          <a:bodyPr lIns="34290" tIns="34290" rIns="34290" bIns="34290"/>
          <a:lstStyle>
            <a:lvl1pPr defTabSz="726440">
              <a:defRPr sz="2816">
                <a:solidFill>
                  <a:srgbClr val="000000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3952874" y="10421932"/>
            <a:ext cx="16478251" cy="8377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/>
          <p:nvPr>
            <p:ph type="pic" sz="half" idx="21"/>
          </p:nvPr>
        </p:nvSpPr>
        <p:spPr>
          <a:xfrm>
            <a:off x="9967930" y="2667000"/>
            <a:ext cx="12630115" cy="83883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3952874" y="2667000"/>
            <a:ext cx="7334251" cy="4411705"/>
          </a:xfrm>
          <a:prstGeom prst="rect">
            <a:avLst/>
          </a:prstGeom>
        </p:spPr>
        <p:txBody>
          <a:bodyPr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3952874" y="7009932"/>
            <a:ext cx="7334251" cy="40390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29885" y="11510264"/>
            <a:ext cx="314859" cy="2991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3952874" y="2428874"/>
            <a:ext cx="16478251" cy="1074873"/>
          </a:xfrm>
          <a:prstGeom prst="rect">
            <a:avLst/>
          </a:prstGeom>
        </p:spPr>
        <p:txBody>
          <a:bodyPr anchor="t"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3952874" y="3398971"/>
            <a:ext cx="16478251" cy="701086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1" cy="6192009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1" cy="6192009"/>
          </a:xfrm>
          <a:prstGeom prst="rect">
            <a:avLst/>
          </a:prstGeom>
        </p:spPr>
        <p:txBody>
          <a:bodyPr numCol="2" spcCol="823912"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3952874" y="3400425"/>
            <a:ext cx="7334251" cy="701085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quarter" idx="1" hasCustomPrompt="1"/>
          </p:nvPr>
        </p:nvSpPr>
        <p:spPr>
          <a:xfrm>
            <a:off x="3952874" y="4900878"/>
            <a:ext cx="7334251" cy="6192473"/>
          </a:xfrm>
          <a:prstGeom prst="rect">
            <a:avLst/>
          </a:prstGeom>
        </p:spPr>
        <p:txBody>
          <a:bodyPr/>
          <a:lstStyle>
            <a:lvl1pPr marL="5842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1pPr>
            <a:lvl2pPr marL="11938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2pPr>
            <a:lvl3pPr marL="18034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3pPr>
            <a:lvl4pPr marL="24130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4pPr>
            <a:lvl5pPr marL="3022600" indent="-584200" defTabSz="2438339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600">
                <a:solidFill>
                  <a:srgbClr val="000000"/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17931575_1991x1322.jpg"/>
          <p:cNvSpPr/>
          <p:nvPr>
            <p:ph type="pic" sz="half" idx="22"/>
          </p:nvPr>
        </p:nvSpPr>
        <p:spPr>
          <a:xfrm>
            <a:off x="9372600" y="2662385"/>
            <a:ext cx="12637508" cy="839115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3952874" y="2428874"/>
            <a:ext cx="7334251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3952872" y="5114925"/>
            <a:ext cx="16478254" cy="3486151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29885" y="11510264"/>
            <a:ext cx="314859" cy="29911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3952874" y="2428874"/>
            <a:ext cx="16478251" cy="1076213"/>
          </a:xfrm>
          <a:prstGeom prst="rect">
            <a:avLst/>
          </a:prstGeom>
        </p:spPr>
        <p:txBody>
          <a:bodyPr anchor="t"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3952874" y="3400425"/>
            <a:ext cx="16478251" cy="701085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3952874" y="2428874"/>
            <a:ext cx="16478251" cy="1076326"/>
          </a:xfrm>
          <a:prstGeom prst="rect">
            <a:avLst/>
          </a:prstGeom>
        </p:spPr>
        <p:txBody>
          <a:bodyPr anchor="t"/>
          <a:lstStyle>
            <a:lvl1pPr>
              <a:defRPr spc="-168" sz="84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3952874" y="3400425"/>
            <a:ext cx="16478251" cy="701085"/>
          </a:xfrm>
          <a:prstGeom prst="rect">
            <a:avLst/>
          </a:prstGeom>
        </p:spPr>
        <p:txBody>
          <a:bodyPr lIns="34290" tIns="34290" rIns="34290" bIns="34290"/>
          <a:lstStyle>
            <a:lvl1pPr defTabSz="668655">
              <a:defRPr sz="4212">
                <a:solidFill>
                  <a:srgbClr val="000000"/>
                </a:solidFill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sz="half" idx="1" hasCustomPrompt="1"/>
          </p:nvPr>
        </p:nvSpPr>
        <p:spPr>
          <a:xfrm>
            <a:off x="3952874" y="4900878"/>
            <a:ext cx="16478251" cy="6192009"/>
          </a:xfrm>
          <a:prstGeom prst="rect">
            <a:avLst/>
          </a:prstGeom>
        </p:spPr>
        <p:txBody>
          <a:bodyPr/>
          <a:lstStyle>
            <a:lvl1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1pPr>
            <a:lvl2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2pPr>
            <a:lvl3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3pPr>
            <a:lvl4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4pPr>
            <a:lvl5pPr>
              <a:spcBef>
                <a:spcPts val="1800"/>
              </a:spcBef>
              <a:defRPr b="0" spc="-52">
                <a:solidFill>
                  <a:srgbClr val="000000"/>
                </a:solidFill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3952872" y="3645742"/>
            <a:ext cx="16478254" cy="348615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3949006" y="7122368"/>
            <a:ext cx="16478251" cy="14287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29885" y="11507088"/>
            <a:ext cx="314859" cy="299111"/>
          </a:xfrm>
          <a:prstGeom prst="rect">
            <a:avLst/>
          </a:prstGeom>
          <a:ln w="3175">
            <a:miter lim="400000"/>
          </a:ln>
        </p:spPr>
        <p:txBody>
          <a:bodyPr wrap="none" lIns="38100" tIns="38100" rIns="38100" bIns="38100" anchor="b">
            <a:spAutoFit/>
          </a:bodyPr>
          <a:lstStyle>
            <a:lvl1pPr defTabSz="584200">
              <a:defRPr sz="16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28" strike="noStrike" sz="114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200" u="none">
          <a:solidFill>
            <a:schemeClr val="accent1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你是我藏身處 You Are My Hiding Place"/>
          <p:cNvSpPr txBox="1"/>
          <p:nvPr>
            <p:ph type="ctrTitle"/>
          </p:nvPr>
        </p:nvSpPr>
        <p:spPr>
          <a:xfrm>
            <a:off x="4850638" y="4083198"/>
            <a:ext cx="16325645" cy="6702048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  <a:defRPr>
                <a:solidFill>
                  <a:srgbClr val="005500"/>
                </a:solidFill>
              </a:defRPr>
            </a:pPr>
            <a:r>
              <a:rPr spc="-264" sz="13200"/>
              <a:t>你是我藏身處</a:t>
            </a:r>
            <a:br>
              <a:rPr spc="-348" sz="17400"/>
            </a:br>
            <a:r>
              <a:rPr spc="-168" sz="8400"/>
              <a:t>You Are My Hiding Place</a:t>
            </a:r>
          </a:p>
        </p:txBody>
      </p:sp>
      <p:sp>
        <p:nvSpPr>
          <p:cNvPr id="152" name="S521"/>
          <p:cNvSpPr txBox="1"/>
          <p:nvPr/>
        </p:nvSpPr>
        <p:spPr>
          <a:xfrm>
            <a:off x="1588273" y="315284"/>
            <a:ext cx="2305902" cy="8698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 algn="l" defTabSz="825500">
              <a:defRPr b="1" sz="5200">
                <a:solidFill>
                  <a:srgbClr val="FFFFFF"/>
                </a:solidFill>
              </a:defRPr>
            </a:lvl1pPr>
          </a:lstStyle>
          <a:p>
            <a:pPr/>
            <a:r>
              <a:t>S521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你是我藏身處,…"/>
          <p:cNvSpPr txBox="1"/>
          <p:nvPr>
            <p:ph type="ctrTitle"/>
          </p:nvPr>
        </p:nvSpPr>
        <p:spPr>
          <a:xfrm>
            <a:off x="2389919" y="845229"/>
            <a:ext cx="22473918" cy="6494059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  <a:defRPr spc="-232" sz="11600">
                <a:solidFill>
                  <a:srgbClr val="005200"/>
                </a:solidFill>
              </a:defRPr>
            </a:pPr>
            <a:r>
              <a:t>你是我藏身處,</a:t>
            </a:r>
          </a:p>
          <a:p>
            <a:pPr algn="ctr">
              <a:lnSpc>
                <a:spcPct val="100000"/>
              </a:lnSpc>
              <a:defRPr spc="-232" sz="11600">
                <a:solidFill>
                  <a:srgbClr val="005200"/>
                </a:solidFill>
              </a:defRPr>
            </a:pPr>
            <a:r>
              <a:t>你曾救贖了我 </a:t>
            </a:r>
          </a:p>
          <a:p>
            <a:pPr algn="ctr">
              <a:lnSpc>
                <a:spcPct val="100000"/>
              </a:lnSpc>
              <a:defRPr spc="-232" sz="11600">
                <a:solidFill>
                  <a:srgbClr val="005200"/>
                </a:solidFill>
              </a:defRPr>
            </a:pPr>
            <a:r>
              <a:t>使我心充滿詩歌,</a:t>
            </a:r>
          </a:p>
        </p:txBody>
      </p:sp>
      <p:sp>
        <p:nvSpPr>
          <p:cNvPr id="155" name="You are my hiding place. You always…"/>
          <p:cNvSpPr txBox="1"/>
          <p:nvPr/>
        </p:nvSpPr>
        <p:spPr>
          <a:xfrm>
            <a:off x="1565535" y="8207415"/>
            <a:ext cx="22568052" cy="327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normAutofit fontScale="100000" lnSpcReduction="0"/>
          </a:bodyPr>
          <a:lstStyle/>
          <a:p>
            <a:pPr>
              <a:defRPr b="1" spc="-166" sz="8300">
                <a:solidFill>
                  <a:srgbClr val="005200"/>
                </a:solidFill>
              </a:defRPr>
            </a:pPr>
            <a:r>
              <a:t>You are my hiding place. You always </a:t>
            </a:r>
          </a:p>
          <a:p>
            <a:pPr>
              <a:defRPr b="1" spc="-166" sz="8300">
                <a:solidFill>
                  <a:srgbClr val="005200"/>
                </a:solidFill>
              </a:defRPr>
            </a:pPr>
            <a:r>
              <a:t>fill my heart with songs of deliverance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當我感到懼怕時…"/>
          <p:cNvSpPr txBox="1"/>
          <p:nvPr>
            <p:ph type="ctrTitle"/>
          </p:nvPr>
        </p:nvSpPr>
        <p:spPr>
          <a:xfrm>
            <a:off x="3310061" y="749410"/>
            <a:ext cx="20919428" cy="7592615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  <a:defRPr spc="-235" sz="11800">
                <a:solidFill>
                  <a:srgbClr val="005500"/>
                </a:solidFill>
              </a:defRPr>
            </a:pPr>
            <a:r>
              <a:t>當我感到懼怕時 </a:t>
            </a:r>
          </a:p>
          <a:p>
            <a:pPr algn="ctr">
              <a:lnSpc>
                <a:spcPct val="100000"/>
              </a:lnSpc>
              <a:defRPr spc="-235" sz="11800">
                <a:solidFill>
                  <a:srgbClr val="005500"/>
                </a:solidFill>
              </a:defRPr>
            </a:pPr>
            <a:r>
              <a:t>我願投靠你 我願投靠你</a:t>
            </a:r>
          </a:p>
        </p:txBody>
      </p:sp>
      <p:sp>
        <p:nvSpPr>
          <p:cNvPr id="158" name="Whenever I am afraid,…"/>
          <p:cNvSpPr txBox="1"/>
          <p:nvPr/>
        </p:nvSpPr>
        <p:spPr>
          <a:xfrm>
            <a:off x="1074601" y="7020593"/>
            <a:ext cx="23556383" cy="48059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normAutofit fontScale="100000" lnSpcReduction="0"/>
          </a:bodyPr>
          <a:lstStyle/>
          <a:p>
            <a:pPr>
              <a:defRPr b="1" spc="-178" sz="8900">
                <a:solidFill>
                  <a:srgbClr val="005500"/>
                </a:solidFill>
              </a:defRPr>
            </a:pPr>
            <a:r>
              <a:t>Whenever I am afraid, </a:t>
            </a:r>
          </a:p>
          <a:p>
            <a:pPr>
              <a:defRPr b="1" spc="-178" sz="8900">
                <a:solidFill>
                  <a:srgbClr val="005500"/>
                </a:solidFill>
              </a:defRPr>
            </a:pPr>
            <a:r>
              <a:t>I will trust in you, I will trust in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倚靠主賜我力量,…"/>
          <p:cNvSpPr txBox="1"/>
          <p:nvPr>
            <p:ph type="ctrTitle"/>
          </p:nvPr>
        </p:nvSpPr>
        <p:spPr>
          <a:xfrm>
            <a:off x="3310061" y="749410"/>
            <a:ext cx="20919428" cy="7592615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  <a:defRPr spc="-235" sz="11800">
                <a:solidFill>
                  <a:srgbClr val="005500"/>
                </a:solidFill>
              </a:defRPr>
            </a:pPr>
            <a:r>
              <a:t>倚靠主賜我力量, </a:t>
            </a:r>
          </a:p>
          <a:p>
            <a:pPr algn="ctr">
              <a:lnSpc>
                <a:spcPct val="100000"/>
              </a:lnSpc>
              <a:defRPr spc="-235" sz="11800">
                <a:solidFill>
                  <a:srgbClr val="005500"/>
                </a:solidFill>
              </a:defRPr>
            </a:pPr>
            <a:r>
              <a:t>使軟弱變剛強</a:t>
            </a:r>
          </a:p>
        </p:txBody>
      </p:sp>
      <p:sp>
        <p:nvSpPr>
          <p:cNvPr id="161" name="Let the weak say I am strong…"/>
          <p:cNvSpPr txBox="1"/>
          <p:nvPr/>
        </p:nvSpPr>
        <p:spPr>
          <a:xfrm>
            <a:off x="1146038" y="7092030"/>
            <a:ext cx="23556383" cy="48059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normAutofit fontScale="100000" lnSpcReduction="0"/>
          </a:bodyPr>
          <a:lstStyle/>
          <a:p>
            <a:pPr>
              <a:defRPr b="1" spc="-180" sz="9000">
                <a:solidFill>
                  <a:srgbClr val="005500"/>
                </a:solidFill>
              </a:defRPr>
            </a:pPr>
            <a:r>
              <a:t>Let the weak say I am strong </a:t>
            </a:r>
          </a:p>
          <a:p>
            <a:pPr>
              <a:defRPr b="1" spc="-180" sz="9000">
                <a:solidFill>
                  <a:srgbClr val="005500"/>
                </a:solidFill>
              </a:defRPr>
            </a:pPr>
            <a:r>
              <a:t>in the strength of the Lord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你是我藏身處,…"/>
          <p:cNvSpPr txBox="1"/>
          <p:nvPr>
            <p:ph type="ctrTitle"/>
          </p:nvPr>
        </p:nvSpPr>
        <p:spPr>
          <a:xfrm>
            <a:off x="2389919" y="845229"/>
            <a:ext cx="22473918" cy="6494059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  <a:defRPr spc="-232" sz="11600">
                <a:solidFill>
                  <a:srgbClr val="005200"/>
                </a:solidFill>
              </a:defRPr>
            </a:pPr>
            <a:r>
              <a:t>你是我藏身處,</a:t>
            </a:r>
          </a:p>
          <a:p>
            <a:pPr algn="ctr">
              <a:lnSpc>
                <a:spcPct val="100000"/>
              </a:lnSpc>
              <a:defRPr spc="-232" sz="11600">
                <a:solidFill>
                  <a:srgbClr val="005200"/>
                </a:solidFill>
              </a:defRPr>
            </a:pPr>
            <a:r>
              <a:t>你曾救贖了我 </a:t>
            </a:r>
          </a:p>
          <a:p>
            <a:pPr algn="ctr">
              <a:lnSpc>
                <a:spcPct val="100000"/>
              </a:lnSpc>
              <a:defRPr spc="-232" sz="11600">
                <a:solidFill>
                  <a:srgbClr val="005200"/>
                </a:solidFill>
              </a:defRPr>
            </a:pPr>
            <a:r>
              <a:t>使我心充滿詩歌,</a:t>
            </a:r>
          </a:p>
        </p:txBody>
      </p:sp>
      <p:sp>
        <p:nvSpPr>
          <p:cNvPr id="164" name="You are my hiding place. You always…"/>
          <p:cNvSpPr txBox="1"/>
          <p:nvPr/>
        </p:nvSpPr>
        <p:spPr>
          <a:xfrm>
            <a:off x="1565535" y="8207415"/>
            <a:ext cx="22568052" cy="327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normAutofit fontScale="100000" lnSpcReduction="0"/>
          </a:bodyPr>
          <a:lstStyle/>
          <a:p>
            <a:pPr>
              <a:defRPr b="1" spc="-166" sz="8300">
                <a:solidFill>
                  <a:srgbClr val="005200"/>
                </a:solidFill>
              </a:defRPr>
            </a:pPr>
            <a:r>
              <a:t>You are my hiding place. You always </a:t>
            </a:r>
          </a:p>
          <a:p>
            <a:pPr>
              <a:defRPr b="1" spc="-166" sz="8300">
                <a:solidFill>
                  <a:srgbClr val="005200"/>
                </a:solidFill>
              </a:defRPr>
            </a:pPr>
            <a:r>
              <a:t>fill my heart with songs of deliverance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當我感到懼怕時…"/>
          <p:cNvSpPr txBox="1"/>
          <p:nvPr>
            <p:ph type="ctrTitle"/>
          </p:nvPr>
        </p:nvSpPr>
        <p:spPr>
          <a:xfrm>
            <a:off x="3310061" y="749410"/>
            <a:ext cx="20919428" cy="7592615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  <a:defRPr spc="-235" sz="11800">
                <a:solidFill>
                  <a:srgbClr val="005500"/>
                </a:solidFill>
              </a:defRPr>
            </a:pPr>
            <a:r>
              <a:t>當我感到懼怕時 </a:t>
            </a:r>
          </a:p>
          <a:p>
            <a:pPr algn="ctr">
              <a:lnSpc>
                <a:spcPct val="100000"/>
              </a:lnSpc>
              <a:defRPr spc="-235" sz="11800">
                <a:solidFill>
                  <a:srgbClr val="005500"/>
                </a:solidFill>
              </a:defRPr>
            </a:pPr>
            <a:r>
              <a:t>我願投靠你 我願投靠你</a:t>
            </a:r>
          </a:p>
        </p:txBody>
      </p:sp>
      <p:sp>
        <p:nvSpPr>
          <p:cNvPr id="167" name="Whenever I am afraid,…"/>
          <p:cNvSpPr txBox="1"/>
          <p:nvPr/>
        </p:nvSpPr>
        <p:spPr>
          <a:xfrm>
            <a:off x="1074601" y="7020593"/>
            <a:ext cx="23556383" cy="48059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normAutofit fontScale="100000" lnSpcReduction="0"/>
          </a:bodyPr>
          <a:lstStyle/>
          <a:p>
            <a:pPr>
              <a:defRPr b="1" spc="-178" sz="8900">
                <a:solidFill>
                  <a:srgbClr val="005500"/>
                </a:solidFill>
              </a:defRPr>
            </a:pPr>
            <a:r>
              <a:t>Whenever I am afraid, </a:t>
            </a:r>
          </a:p>
          <a:p>
            <a:pPr>
              <a:defRPr b="1" spc="-178" sz="8900">
                <a:solidFill>
                  <a:srgbClr val="005500"/>
                </a:solidFill>
              </a:defRPr>
            </a:pPr>
            <a:r>
              <a:t>I will trust in you, I will trust in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倚靠主賜我力量,…"/>
          <p:cNvSpPr txBox="1"/>
          <p:nvPr>
            <p:ph type="ctrTitle"/>
          </p:nvPr>
        </p:nvSpPr>
        <p:spPr>
          <a:xfrm>
            <a:off x="3310061" y="749410"/>
            <a:ext cx="20919428" cy="7592615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  <a:defRPr spc="-235" sz="11800">
                <a:solidFill>
                  <a:srgbClr val="005500"/>
                </a:solidFill>
              </a:defRPr>
            </a:pPr>
            <a:r>
              <a:t>倚靠主賜我力量, </a:t>
            </a:r>
          </a:p>
          <a:p>
            <a:pPr algn="ctr">
              <a:lnSpc>
                <a:spcPct val="100000"/>
              </a:lnSpc>
              <a:defRPr spc="-235" sz="11800">
                <a:solidFill>
                  <a:srgbClr val="005500"/>
                </a:solidFill>
              </a:defRPr>
            </a:pPr>
            <a:r>
              <a:t>使軟弱變剛強</a:t>
            </a:r>
          </a:p>
        </p:txBody>
      </p:sp>
      <p:sp>
        <p:nvSpPr>
          <p:cNvPr id="170" name="Let the weak say I am strong…"/>
          <p:cNvSpPr txBox="1"/>
          <p:nvPr/>
        </p:nvSpPr>
        <p:spPr>
          <a:xfrm>
            <a:off x="1146038" y="7092030"/>
            <a:ext cx="23556383" cy="480599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normAutofit fontScale="100000" lnSpcReduction="0"/>
          </a:bodyPr>
          <a:lstStyle/>
          <a:p>
            <a:pPr>
              <a:defRPr b="1" spc="-180" sz="9000">
                <a:solidFill>
                  <a:srgbClr val="005500"/>
                </a:solidFill>
              </a:defRPr>
            </a:pPr>
            <a:r>
              <a:t>Let the weak say I am strong </a:t>
            </a:r>
          </a:p>
          <a:p>
            <a:pPr>
              <a:defRPr b="1" spc="-180" sz="9000">
                <a:solidFill>
                  <a:srgbClr val="005500"/>
                </a:solidFill>
              </a:defRPr>
            </a:pPr>
            <a:r>
              <a:t>in the strength of the Lord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我願投靠你..."/>
          <p:cNvSpPr txBox="1"/>
          <p:nvPr/>
        </p:nvSpPr>
        <p:spPr>
          <a:xfrm>
            <a:off x="6696454" y="6167628"/>
            <a:ext cx="13132298" cy="23241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>
            <a:spAutoFit/>
          </a:bodyPr>
          <a:lstStyle>
            <a:lvl1pPr>
              <a:defRPr b="1" spc="-252" sz="12600">
                <a:solidFill>
                  <a:srgbClr val="005500"/>
                </a:solidFill>
              </a:defRPr>
            </a:lvl1pPr>
          </a:lstStyle>
          <a:p>
            <a:pPr/>
            <a:r>
              <a:t>我願投靠你...</a:t>
            </a:r>
          </a:p>
        </p:txBody>
      </p:sp>
      <p:sp>
        <p:nvSpPr>
          <p:cNvPr id="173" name="Heart"/>
          <p:cNvSpPr/>
          <p:nvPr/>
        </p:nvSpPr>
        <p:spPr>
          <a:xfrm>
            <a:off x="22863244" y="12324619"/>
            <a:ext cx="900263" cy="7955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ED220D"/>
          </a:solidFill>
          <a:ln w="3175">
            <a:miter lim="400000"/>
          </a:ln>
        </p:spPr>
        <p:txBody>
          <a:bodyPr lIns="38100" tIns="38100" rIns="38100" bIns="38100" anchor="ctr"/>
          <a:lstStyle/>
          <a:p>
            <a:pPr defTabSz="825500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8100" tIns="38100" rIns="38100" bIns="38100" numCol="1" spcCol="38100" rtlCol="0" anchor="ctr" upright="0">
        <a:spAutoFit/>
      </a:bodyPr>
      <a:lstStyle>
        <a:defPPr marL="0" marR="0" indent="0" algn="ctr" defTabSz="24383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